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1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13 DE AGOSTO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0165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74086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C13DCC4-7D3B-27E8-990C-C8887081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08822"/>
            <a:ext cx="5096476" cy="1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8143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2EFB17-F4AA-7A75-9A52-C5CE96CD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92" y="1892040"/>
            <a:ext cx="8228593" cy="4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1037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0" y="0"/>
            <a:ext cx="12156275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0" y="-4936"/>
            <a:ext cx="11757296" cy="68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B9416F-29C4-5392-D9A3-1BA9811C2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08" y="1137396"/>
            <a:ext cx="10205085" cy="5391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7FED6-916C-FA60-AB7F-2B46BBEF3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76" y="2218104"/>
            <a:ext cx="3185016" cy="15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41829" y="425355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29" y="4253552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ACB309-AEB1-C9BE-ECA9-4313240A9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747" y="1313325"/>
            <a:ext cx="8782828" cy="5158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484F79-F6BA-D2D7-E65B-BF1D0C05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5" y="1341205"/>
            <a:ext cx="9341908" cy="5188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16067" y="4077108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067" y="4077108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B6333B2E-F41A-A701-9305-F133944A2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626" y="1660916"/>
            <a:ext cx="8553060" cy="4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4F38BB-3853-89D0-F940-F5EDCC786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12" y="1663264"/>
            <a:ext cx="9072563" cy="4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13 de agosto 2023 (SE33)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60DCBB-33BD-D9EB-E21E-3493A7EB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57" y="1239481"/>
            <a:ext cx="5252245" cy="28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2286</cp:revision>
  <dcterms:created xsi:type="dcterms:W3CDTF">2022-02-06T20:00:10Z</dcterms:created>
  <dcterms:modified xsi:type="dcterms:W3CDTF">2023-08-14T16:14:49Z</dcterms:modified>
</cp:coreProperties>
</file>