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  <p:sldId id="277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3" d="100"/>
          <a:sy n="113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156</c:v>
                </c:pt>
                <c:pt idx="1">
                  <c:v>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68637827276954E-2"/>
          <c:y val="5.6863770524686934E-2"/>
          <c:w val="0.92780943287385365"/>
          <c:h val="0.828713786285354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#,##0.00</c:formatCode>
                <c:ptCount val="5"/>
                <c:pt idx="0">
                  <c:v>12.765710527842788</c:v>
                </c:pt>
                <c:pt idx="1">
                  <c:v>7.6941767230906288</c:v>
                </c:pt>
                <c:pt idx="2">
                  <c:v>14.682413022661985</c:v>
                </c:pt>
                <c:pt idx="3">
                  <c:v>13.728799016102737</c:v>
                </c:pt>
                <c:pt idx="4">
                  <c:v>16.949694585691898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5880184432618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2.0833333333333332E-2</c:v>
                </c:pt>
                <c:pt idx="4">
                  <c:v>5.6603773584905662E-2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9120909043519"/>
          <c:y val="5.1400554097404488E-2"/>
          <c:w val="0.80892886317430757"/>
          <c:h val="0.828291046952464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3.8461538461538464E-2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  <c:max val="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0.13778</cdr:x>
      <cdr:y>0.14664</cdr:y>
    </cdr:from>
    <cdr:to>
      <cdr:x>0.23155</cdr:x>
      <cdr:y>0.5308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59641" y="362984"/>
          <a:ext cx="380890" cy="95095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0.74153</cdr:x>
      <cdr:y>0.12145</cdr:y>
    </cdr:from>
    <cdr:to>
      <cdr:x>0.85523</cdr:x>
      <cdr:y>0.5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012081" y="300638"/>
          <a:ext cx="461845" cy="93706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0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7/08/2023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7/08/2023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7/08/2023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7/08/2023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7/08/2023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7/08/2023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7/08/2023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7/08/2023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7/08/2023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7/08/2023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7/08/2023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7/08/2023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40121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06 DE AGOSTO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32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06 de agosto 2023 (SE32)</a:t>
            </a:r>
            <a:endParaRPr lang="es-PE" sz="20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65662" y="6521890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4309463-BC1C-D964-F2B4-97019E5A9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62" y="1807632"/>
            <a:ext cx="5223933" cy="442898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A7D1918-2312-1753-4A25-1B506B7B7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996" y="1807632"/>
            <a:ext cx="5144123" cy="436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06 de agosto 2023 (SE32)</a:t>
            </a:r>
            <a:endParaRPr lang="es-PE" sz="2000" b="1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3238048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06 de agosto 2023 (SE32)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06 de agosto 2023 (SE32)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5530558"/>
              </p:ext>
            </p:extLst>
          </p:nvPr>
        </p:nvGraphicFramePr>
        <p:xfrm>
          <a:off x="599677" y="2182482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3C13DCC4-7D3B-27E8-990C-C88870813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3202" y="2308822"/>
            <a:ext cx="5096476" cy="163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06 de agosto 2023 (SE32)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8881436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1041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617068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81A7209E-5962-C91A-DDB6-33BF1C8FA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49" y="1503049"/>
            <a:ext cx="6704770" cy="389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06 de agosto 2023 (SE32)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10CB6B1-0807-73F0-B219-B2D2E1410F97}"/>
              </a:ext>
            </a:extLst>
          </p:cNvPr>
          <p:cNvSpPr txBox="1"/>
          <p:nvPr/>
        </p:nvSpPr>
        <p:spPr>
          <a:xfrm>
            <a:off x="5708465" y="136614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PERIODO 2023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F2EFB17-F4AA-7A75-9A52-C5CE96CDA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292" y="1892040"/>
            <a:ext cx="8228593" cy="456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06 de agosto 2023 (SE32)</a:t>
            </a:r>
            <a:endParaRPr lang="es-PE" sz="2000" b="1" dirty="0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4910374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F42FDDC9-5D42-EAE4-3075-5E5565336F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828" y="1310038"/>
            <a:ext cx="6665271" cy="412612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60BB2E4-C2C5-6B99-BDF4-E54D838859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9525" y="5353983"/>
            <a:ext cx="2112240" cy="80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01E7AA2-F468-825C-9F70-F9434103E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60" y="0"/>
            <a:ext cx="12156275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C2E34C-31F6-B5BF-D68C-67ABC3962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350" y="-4936"/>
            <a:ext cx="11757296" cy="686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9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FB9416F-29C4-5392-D9A3-1BA9811C2B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208" y="1137396"/>
            <a:ext cx="10205085" cy="539199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06 de agosto 2023 (SE32)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8851639" y="1650674"/>
            <a:ext cx="159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F67FED6-916C-FA60-AB7F-2B46BBEF32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4976" y="2218104"/>
            <a:ext cx="3185016" cy="159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ángulo redondeado 16"/>
              <p:cNvSpPr/>
              <p:nvPr/>
            </p:nvSpPr>
            <p:spPr>
              <a:xfrm>
                <a:off x="9941829" y="3982619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13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1829" y="3982619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06 de agosto 2023 (SE32)</a:t>
            </a:r>
            <a:endParaRPr lang="es-PE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53F8113-D699-FEF7-11C0-E07857C06F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98" y="1530548"/>
            <a:ext cx="8830464" cy="490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9484F79-F6BA-D2D7-E65B-BF1D0C055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505" y="1341205"/>
            <a:ext cx="9341908" cy="518818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06 de agosto 2023 (SE32)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8874952" y="1632286"/>
            <a:ext cx="175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06 de agosto 2023 (SE32)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075334" y="4339575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10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5334" y="4339575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>
            <a:extLst>
              <a:ext uri="{FF2B5EF4-FFF2-40B4-BE49-F238E27FC236}">
                <a16:creationId xmlns:a16="http://schemas.microsoft.com/office/drawing/2014/main" id="{624D40C4-B135-F3D5-A5D4-B075911C31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3759" y="1611911"/>
            <a:ext cx="8791575" cy="488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D5C610E-CDCE-B6E1-9A26-9D7CC9F9F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139" y="1428836"/>
            <a:ext cx="9480608" cy="526613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06 de agosto 2023 (SE32)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92123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9069292" y="1950713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06 de agosto 2023 (SE32)</a:t>
            </a:r>
            <a:endParaRPr lang="es-PE" sz="2000" b="1" dirty="0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ángulo redondeado 24"/>
              <p:cNvSpPr/>
              <p:nvPr/>
            </p:nvSpPr>
            <p:spPr>
              <a:xfrm>
                <a:off x="10117667" y="4087319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7667" y="4087319"/>
                <a:ext cx="1105921" cy="6277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FABE206-AA0A-3D8D-D6A0-965CCA4F3B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3961" y="1466806"/>
            <a:ext cx="8945239" cy="496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52BD173-1035-6CCE-E4C3-1503EB441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587" y="1245117"/>
            <a:ext cx="10123009" cy="556218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06 de agosto 2023 (SE32)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3403401" y="1206229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2BD710-0B33-2D76-54A7-A648116D43F4}"/>
              </a:ext>
            </a:extLst>
          </p:cNvPr>
          <p:cNvSpPr txBox="1"/>
          <p:nvPr/>
        </p:nvSpPr>
        <p:spPr>
          <a:xfrm>
            <a:off x="8467107" y="1206229"/>
            <a:ext cx="2972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06 de agosto 2023 (SE32)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76F9C75-DD52-775E-61FE-38454FBF9C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498" y="1290180"/>
            <a:ext cx="6065334" cy="381319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6CBF7F1-73A7-8F24-F6BB-C4BFA283E7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8667" y="4958221"/>
            <a:ext cx="2099914" cy="79996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060DCBB-33BD-D9EB-E21E-3493A7EB68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6257" y="1239481"/>
            <a:ext cx="5252245" cy="286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21665</TotalTime>
  <Words>651</Words>
  <Application>Microsoft Office PowerPoint</Application>
  <PresentationFormat>Panorámica</PresentationFormat>
  <Paragraphs>90</Paragraphs>
  <Slides>18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Usuario</cp:lastModifiedBy>
  <cp:revision>2280</cp:revision>
  <dcterms:created xsi:type="dcterms:W3CDTF">2022-02-06T20:00:10Z</dcterms:created>
  <dcterms:modified xsi:type="dcterms:W3CDTF">2023-08-07T17:58:19Z</dcterms:modified>
</cp:coreProperties>
</file>