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95</c:v>
                </c:pt>
                <c:pt idx="1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7.1565346898512603</c:v>
                </c:pt>
                <c:pt idx="1">
                  <c:v>5.2644367052725354</c:v>
                </c:pt>
                <c:pt idx="2">
                  <c:v>7.2348122140653262</c:v>
                </c:pt>
                <c:pt idx="3">
                  <c:v>8.771177149176749</c:v>
                </c:pt>
                <c:pt idx="4">
                  <c:v>11.193194537721066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3.2608695652173912E-2</c:v>
                </c:pt>
                <c:pt idx="4">
                  <c:v>5.7142857142857141E-2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5.2631578947368418E-2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21/04/2023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8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20 DE ABRIL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16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20 de abril 2023 (SE16)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9878AA-D3DB-4B81-AF75-67F3F4EA5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49" y="1806601"/>
            <a:ext cx="5454028" cy="45936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9DFA815-7272-4E6E-895F-EC02E59D7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745" y="1806601"/>
            <a:ext cx="5335748" cy="449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20 de abril 2023 (SE16)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280282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20 de abril 2023 (SE16)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20 de abril 2023 (SE16)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898613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0CA9996-02B3-4FEE-800D-27B171BD7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893" y="2358298"/>
            <a:ext cx="4996133" cy="16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20 de abril 2023 (SE16)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522359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9721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20 de abril 2023 (SE16)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B2F4D3-637C-7DA2-54F5-2B04AEAC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301" y="1740169"/>
            <a:ext cx="8902859" cy="46969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20 de abril 2023 (SE16)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996420-FC1B-4116-9434-761C0BB44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11" y="1384142"/>
            <a:ext cx="6682038" cy="4131682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923590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" y="0"/>
            <a:ext cx="12156262" cy="68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" y="23091"/>
            <a:ext cx="11378564" cy="68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0E07C6-E6ED-42FB-B3E3-BEA233DEC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51" y="1232130"/>
            <a:ext cx="10012305" cy="52972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20 de abril 2023 (SE16)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281179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73532C-2D5A-4958-BFEA-6DEA8263B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206" y="2292039"/>
            <a:ext cx="3109325" cy="15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0252" y="467467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252" y="467467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20 de abril 2023 (SE16)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0ED59E-CFED-470F-B70E-CD929F5957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185" y="1442351"/>
            <a:ext cx="9442067" cy="49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081075-6756-4BED-A1DF-D5F75D827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441537"/>
            <a:ext cx="9769024" cy="51685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20 de abril 2023 (SE16)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20 de abril 2023 (SE16)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412407-F489-4128-8A2C-A9E852957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61" y="1774258"/>
            <a:ext cx="9106294" cy="481790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A0508B-5941-4243-96A2-1440F17A1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36" y="1422945"/>
            <a:ext cx="9965312" cy="5272393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20 de abril 2023 (SE16)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782356" y="1766047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20 de abril 2023 (SE16)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ángulo redondeado 24"/>
              <p:cNvSpPr/>
              <p:nvPr/>
            </p:nvSpPr>
            <p:spPr>
              <a:xfrm>
                <a:off x="10075006" y="4583329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006" y="4583329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B65E22-473E-43A1-A12C-BFFFC1D5E1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223" y="1730774"/>
            <a:ext cx="9150977" cy="484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20 de abril 2023 (SE16)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20 de abril 2023 (SE16)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2FA4DE-6B46-4FCD-A800-A9896FA03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15" y="1376076"/>
            <a:ext cx="6292208" cy="39512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063604F-C6F2-4999-96FA-CA0F0CC14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384" y="1202614"/>
            <a:ext cx="4951773" cy="26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19515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2020</cp:revision>
  <dcterms:created xsi:type="dcterms:W3CDTF">2022-02-06T20:00:10Z</dcterms:created>
  <dcterms:modified xsi:type="dcterms:W3CDTF">2023-04-21T21:47:32Z</dcterms:modified>
</cp:coreProperties>
</file>