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07" d="100"/>
          <a:sy n="107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84</c:v>
                </c:pt>
                <c:pt idx="1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6.3828552639213942</c:v>
                </c:pt>
                <c:pt idx="1">
                  <c:v>4.4545233659998384</c:v>
                </c:pt>
                <c:pt idx="2">
                  <c:v>6.1708692414086599</c:v>
                </c:pt>
                <c:pt idx="3">
                  <c:v>7.8177883286140579</c:v>
                </c:pt>
                <c:pt idx="4">
                  <c:v>9.9139723048386585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3.6585365853658534E-2</c:v>
                </c:pt>
                <c:pt idx="4">
                  <c:v>6.4516129032258063E-2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5.9523809523809521E-2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12/04/2023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12/04/2023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12/04/2023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12/04/2023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hart" Target="../charts/chart7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28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11 DE ABRIL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15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11 de abril 2023 (SE15)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CD24387-B81E-7E30-FFA0-4A3833200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71" y="1839693"/>
            <a:ext cx="5395612" cy="44304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E69FDB3-5D0B-36E6-3790-25EF76099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584" y="1839693"/>
            <a:ext cx="5395611" cy="443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11 de abril 2023 (SE15)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602459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11 de abril 2023 (SE15)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11 de abril 2023 (SE15)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3388509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796871F4-0CCC-C07D-8763-378637662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202" y="2349163"/>
            <a:ext cx="5178472" cy="166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11 de abril 2023 (SE15)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70037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456669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4DC38D74-21A9-C9DC-58C4-56A2C1B1D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302792"/>
            <a:ext cx="6756026" cy="392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B58C4D3-499D-777C-8AEF-6B0D71C42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162" y="1640472"/>
            <a:ext cx="9289676" cy="488891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11 de abril 2023 (SE15)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5BF00B4-3D49-D8BF-9B92-EB1CEFFEDE64}"/>
              </a:ext>
            </a:extLst>
          </p:cNvPr>
          <p:cNvSpPr txBox="1"/>
          <p:nvPr/>
        </p:nvSpPr>
        <p:spPr>
          <a:xfrm>
            <a:off x="1685366" y="2357313"/>
            <a:ext cx="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7302761" y="2357313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11 de abril 2023 (SE15)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4A1EB86-7F3D-94F3-CB71-D82AFD547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10" y="1138237"/>
            <a:ext cx="7400925" cy="4581525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6274042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AB5AE5-5DDC-B008-CB33-F35E253862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82" y="5472671"/>
            <a:ext cx="2164053" cy="8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6" y="0"/>
            <a:ext cx="12156266" cy="685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16" y="23091"/>
            <a:ext cx="11378567" cy="681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11 de abril 2023 (SE15)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CDC964A-26B3-03AB-C454-7DEA27C1C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507" y="1204305"/>
            <a:ext cx="10383371" cy="546449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9617607" y="1629875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A6E4490-D8D7-816A-E805-BDC535F466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508" y="2155739"/>
            <a:ext cx="3541608" cy="177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10169856" y="4725010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16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725010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11 de abril 2023 (SE15)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DC8B7D-3FC0-44FD-8C67-53756B483D1C}"/>
              </a:ext>
            </a:extLst>
          </p:cNvPr>
          <p:cNvSpPr txBox="1"/>
          <p:nvPr/>
        </p:nvSpPr>
        <p:spPr>
          <a:xfrm>
            <a:off x="353548" y="2245953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62EE42-F84F-75CC-AFD9-AA3823B78A54}"/>
              </a:ext>
            </a:extLst>
          </p:cNvPr>
          <p:cNvSpPr txBox="1"/>
          <p:nvPr/>
        </p:nvSpPr>
        <p:spPr>
          <a:xfrm>
            <a:off x="6237323" y="2290564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2C8B0C1-A41C-A88D-BBED-415200741D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732" y="1517782"/>
            <a:ext cx="9684124" cy="509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3CECA1D-D01B-8EEE-A05B-19203D183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994" y="1281912"/>
            <a:ext cx="9970994" cy="5247474"/>
          </a:xfrm>
          <a:prstGeom prst="rect">
            <a:avLst/>
          </a:prstGeom>
        </p:spPr>
      </p:pic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11 de abril 2023 (SE15)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9316532" y="1629875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11 de abril 2023 (SE15)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A604D85-C393-4363-57CD-B77117E4A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41" y="1711697"/>
            <a:ext cx="9271747" cy="487947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58400" y="4740694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16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4740694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955B4A76-4D4E-4113-EA35-0C87D5E7C0FD}"/>
              </a:ext>
            </a:extLst>
          </p:cNvPr>
          <p:cNvSpPr txBox="1"/>
          <p:nvPr/>
        </p:nvSpPr>
        <p:spPr>
          <a:xfrm>
            <a:off x="-2145" y="2374833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7CE515-B8DE-518D-0330-DD36A63CEF0D}"/>
              </a:ext>
            </a:extLst>
          </p:cNvPr>
          <p:cNvSpPr txBox="1"/>
          <p:nvPr/>
        </p:nvSpPr>
        <p:spPr>
          <a:xfrm>
            <a:off x="6700178" y="2392957"/>
            <a:ext cx="158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4026623-A98E-F0BD-E1D4-CDAAED2A4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468" y="1528158"/>
            <a:ext cx="10100229" cy="5549669"/>
          </a:xfrm>
          <a:prstGeom prst="rect">
            <a:avLst/>
          </a:prstGeom>
        </p:spPr>
      </p:pic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11 de abril 2023 (SE15)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76604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10595902" y="1766047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11 de abril 2023 (SE15)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C831116-5285-B4BD-E62C-B0330EE280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411" y="1514599"/>
            <a:ext cx="9118249" cy="50101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02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945B4B-5F97-D59B-ECB2-4443B6928510}"/>
              </a:ext>
            </a:extLst>
          </p:cNvPr>
          <p:cNvSpPr txBox="1"/>
          <p:nvPr/>
        </p:nvSpPr>
        <p:spPr>
          <a:xfrm>
            <a:off x="166603" y="2873584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3B9578-E3C6-0883-3862-B4F6FCAFBA91}"/>
              </a:ext>
            </a:extLst>
          </p:cNvPr>
          <p:cNvSpPr txBox="1"/>
          <p:nvPr/>
        </p:nvSpPr>
        <p:spPr>
          <a:xfrm>
            <a:off x="6698998" y="2922478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11 de abril 2023 (SE15)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11 de abril 2023 (SE15)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875699F-7BCC-E263-F8C9-B65C0F447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330" y="5172121"/>
            <a:ext cx="2238655" cy="85282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EF9A675-0582-823A-06E1-0B96BA093C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0642" y="1231176"/>
            <a:ext cx="5205226" cy="283647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37B6333-E173-71A0-4180-C13788FF9D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245" y="1347602"/>
            <a:ext cx="5942831" cy="373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19038</TotalTime>
  <Words>663</Words>
  <Application>Microsoft Office PowerPoint</Application>
  <PresentationFormat>Panorámica</PresentationFormat>
  <Paragraphs>97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SOPORTE</cp:lastModifiedBy>
  <cp:revision>1993</cp:revision>
  <dcterms:created xsi:type="dcterms:W3CDTF">2022-02-06T20:00:10Z</dcterms:created>
  <dcterms:modified xsi:type="dcterms:W3CDTF">2023-04-12T14:12:17Z</dcterms:modified>
</cp:coreProperties>
</file>