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8336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91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746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68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583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020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81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0004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00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27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B7ABC8-905C-4204-96FF-70E61CD202B1}" type="datetimeFigureOut">
              <a:rPr lang="es-PE" smtClean="0"/>
              <a:t>11/10/2018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FA725B-D70A-4D2A-87AB-128752B00464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stadistica@diresatumbes.gob.p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sz="73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</a:t>
            </a:r>
            <a:r>
              <a:rPr lang="es-PE" sz="7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TOPICO Y EXTRAMURAL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PE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PE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PE" b="1" dirty="0" smtClean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Tec. Jixson g. arroyo medina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Equipo técnico de </a:t>
            </a:r>
            <a:r>
              <a:rPr lang="es-PE" sz="1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oei</a:t>
            </a:r>
            <a:r>
              <a:rPr lang="es-PE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s-PE" sz="1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diresa</a:t>
            </a:r>
            <a:r>
              <a:rPr lang="es-PE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tumbes</a:t>
            </a:r>
            <a:endParaRPr lang="es-PE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54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EXTRAMURAL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0769" r="13936" b="81252"/>
          <a:stretch/>
        </p:blipFill>
        <p:spPr bwMode="auto">
          <a:xfrm>
            <a:off x="365081" y="938575"/>
            <a:ext cx="11421684" cy="6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40275" r="13936" b="5871"/>
          <a:stretch/>
        </p:blipFill>
        <p:spPr bwMode="auto">
          <a:xfrm>
            <a:off x="362485" y="1635923"/>
            <a:ext cx="114216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EXTRAMURAL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"/>
          <p:cNvSpPr/>
          <p:nvPr/>
        </p:nvSpPr>
        <p:spPr>
          <a:xfrm>
            <a:off x="498742" y="699922"/>
            <a:ext cx="111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EL NIÑO O NIÑA NO ACUDE AL CONTROL DE CRED Y SE REALIZA LA VISITA: 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1" y="1164067"/>
            <a:ext cx="11200727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2" y="3435351"/>
            <a:ext cx="1120072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711571" y="836159"/>
            <a:ext cx="103923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6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MUCHAS GRACIAS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510065" y="2683528"/>
            <a:ext cx="1168193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Dudas, Sugerencias y/o Consultas Escribir a:</a:t>
            </a:r>
          </a:p>
          <a:p>
            <a:pPr eaLnBrk="1" hangingPunct="1">
              <a:defRPr/>
            </a:pPr>
            <a:endParaRPr lang="es-PE" sz="2800" dirty="0"/>
          </a:p>
          <a:p>
            <a:pPr eaLnBrk="1" hangingPunct="1">
              <a:defRPr/>
            </a:pPr>
            <a:r>
              <a:rPr lang="es-PE" sz="4800" b="1" dirty="0" smtClean="0">
                <a:hlinkClick r:id="rId2"/>
              </a:rPr>
              <a:t>estadistica@diresatumbes.gob.pe</a:t>
            </a:r>
            <a:endParaRPr lang="es-PE" sz="4800" b="1" dirty="0" smtClean="0"/>
          </a:p>
          <a:p>
            <a:pPr eaLnBrk="1" hangingPunct="1">
              <a:defRPr/>
            </a:pPr>
            <a:endParaRPr lang="es-PE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P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www.diresatumbes.gob.pe</a:t>
            </a:r>
            <a:endParaRPr lang="es-P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920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13591" y="220579"/>
            <a:ext cx="23801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TOPICO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6824" y="85780"/>
            <a:ext cx="11436439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PE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			</a:t>
            </a:r>
          </a:p>
          <a:p>
            <a:pPr eaLnBrk="1" hangingPunct="1"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U305      APLICACION DE INYECTABLES 	         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APP100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0060"/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     INCISION Y DRENAJE	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0060"/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0120"/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     EXTRACCION DE CUERPO EXTRANO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0120"/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0781"/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     CANALIZACION DE VIA PERIFERICA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1042"/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     LIMPIEZA QUIRURGICA	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1750"/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     EXTRACCION DE UÑA	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lain" startAt="15851"/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    RETIRO DE PUNTOS	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97597	CURACION DE HERIDAS 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	HCL</a:t>
            </a: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94664	NEBULIZACION		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D7910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SUTURA DE LAS RECIENTES HERIDAS PEQUEÑAS DE HASTA 5CM </a:t>
            </a: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HCL</a:t>
            </a: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D7911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SUTURA COMPLICADA HASTA 5 CM	</a:t>
            </a: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HCL</a:t>
            </a:r>
          </a:p>
          <a:p>
            <a:pPr eaLnBrk="1" hangingPunct="1">
              <a:defRPr/>
            </a:pP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D7912	</a:t>
            </a:r>
            <a:r>
              <a:rPr lang="pt-B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SUTURA COMPLICADA MAS DE 5 CM</a:t>
            </a:r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				</a:t>
            </a:r>
            <a:r>
              <a:rPr lang="es-PE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HCL</a:t>
            </a:r>
            <a:endParaRPr lang="es-PE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32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2331"/>
          <a:stretch/>
        </p:blipFill>
        <p:spPr>
          <a:xfrm>
            <a:off x="178091" y="978796"/>
            <a:ext cx="11799261" cy="2459865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DE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TOPICO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22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DE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TOPICO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9" y="926339"/>
            <a:ext cx="11631837" cy="2609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69" y="3762606"/>
            <a:ext cx="11631837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DE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TOPICO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9" y="823309"/>
            <a:ext cx="11618958" cy="2609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0" y="3620941"/>
            <a:ext cx="11618958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DE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TOPICO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8" y="849066"/>
            <a:ext cx="11670473" cy="2609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48" y="3711092"/>
            <a:ext cx="11670473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DE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TOPICO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9" y="874823"/>
            <a:ext cx="11554563" cy="2609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9" y="3643782"/>
            <a:ext cx="11554563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DE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TOPICO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5" y="836187"/>
            <a:ext cx="11528805" cy="2609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5" y="3699322"/>
            <a:ext cx="1152880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7342"/>
            <a:ext cx="12192000" cy="68258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REGISTROS HIS DE LAS ACTIVIDADES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EXTRAMURAL</a:t>
            </a:r>
            <a:endParaRPr lang="es-PE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1" y="3408443"/>
            <a:ext cx="2965428" cy="6870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34" y="3385507"/>
            <a:ext cx="6375042" cy="2242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06" y="760726"/>
            <a:ext cx="11734867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238</TotalTime>
  <Words>115</Words>
  <Application>Microsoft Office PowerPoint</Application>
  <PresentationFormat>Panorámica</PresentationFormat>
  <Paragraphs>45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Retrospección</vt:lpstr>
      <vt:lpstr>REGISTROS HIS DE LAS ACTIVIDADES DE TOPICO Y EXTRAMURAL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34</cp:revision>
  <dcterms:created xsi:type="dcterms:W3CDTF">2018-10-10T15:23:32Z</dcterms:created>
  <dcterms:modified xsi:type="dcterms:W3CDTF">2018-10-11T14:58:13Z</dcterms:modified>
</cp:coreProperties>
</file>