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file:///C:\SALA_PAMPA_GRANDE\sala_situacional.xlsx!TRABAJO2!F42C1:F59C5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oleObject" Target="file:///C:\SALA_PAMPA_GRANDE\sala_situacional.xlsx!TRABAJO2!F90C1:F102C58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PAMPA_GRANDE\sala_situacional.xlsx!TRABAJO3!%5bsala_situacional.xlsx%5dTRABAJO3%20Gr&#225;fico%201" TargetMode="External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file:///C:\SALA_PAMPA_GRANDE\sala_situacional.xlsx!TRABAJO!F12C9:F16C14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3!%5bsala_situacional.xlsx%5dTRABAJO3%20Gr&#225;fico%202" TargetMode="External"/><Relationship Id="rId5" Type="http://schemas.openxmlformats.org/officeDocument/2006/relationships/image" Target="../media/image30.emf"/><Relationship Id="rId4" Type="http://schemas.openxmlformats.org/officeDocument/2006/relationships/oleObject" Target="file:///C:\SALA_PAMPA_GRANDE\sala_situacional.xlsx!TRABAJO!%5bsala_situacional.xlsx%5dTRABAJO%20Gr&#225;fico%202" TargetMode="External"/><Relationship Id="rId9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.jpeg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2" Type="http://schemas.openxmlformats.org/officeDocument/2006/relationships/oleObject" Target="file:///G:\SALA_CORRALES\sala_situacional.xlsx!TRABAJO!F12C1:F18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G:\SALA_CORRALES\sala_situacional.xlsx!TRABAJO!F78C1:F92C9" TargetMode="External"/><Relationship Id="rId5" Type="http://schemas.openxmlformats.org/officeDocument/2006/relationships/image" Target="../media/image41.emf"/><Relationship Id="rId4" Type="http://schemas.openxmlformats.org/officeDocument/2006/relationships/oleObject" Target="file:///G:\SALA_CORRALES\sala_situacional.xlsx!TRABAJO!F40C1:F54C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file:///G:\SALA_CORRALES\sala_situacional.xlsx!TRABAJO2!F32C1:F47C4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emf"/><Relationship Id="rId4" Type="http://schemas.openxmlformats.org/officeDocument/2006/relationships/oleObject" Target="file:///G:\SALA_CORRALES\sala_situacional.xlsx!TRABAJO2!F80C1:F95C48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file:///G:\SALA_CORRALES\sala_situacional.xlsx!TRABAJO!%5bsala_situacional.xlsx%5dTRABAJO%20Gr&#225;fico%202" TargetMode="External"/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file:///G:\SALA_CORRALES\sala_situacional.xlsx!TRABAJO3!%5bsala_situacional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G:\SALA_CORRALES\sala_situacional.xlsx!TRABAJO!F12C9:F16C14" TargetMode="External"/><Relationship Id="rId5" Type="http://schemas.openxmlformats.org/officeDocument/2006/relationships/image" Target="../media/image46.emf"/><Relationship Id="rId4" Type="http://schemas.openxmlformats.org/officeDocument/2006/relationships/oleObject" Target="file:///G:\SALA_CORRALES\sala_situacional.xlsx!TRABAJO3!%5bsala_situacional.xlsx%5dTRABAJO3%20Gr&#225;fico%202" TargetMode="External"/><Relationship Id="rId9" Type="http://schemas.openxmlformats.org/officeDocument/2006/relationships/image" Target="../media/image4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33.jpeg"/><Relationship Id="rId7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2" Type="http://schemas.openxmlformats.org/officeDocument/2006/relationships/oleObject" Target="file:///G:\SALA_ZORRITOS\sala_situacional.xlsx!TRABAJO!F12C1:F17C6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G:\SALA_ZORRITOS\sala_situacional.xlsx!TRABAJO!F41C1:F56C7" TargetMode="External"/><Relationship Id="rId5" Type="http://schemas.openxmlformats.org/officeDocument/2006/relationships/image" Target="../media/image54.emf"/><Relationship Id="rId4" Type="http://schemas.openxmlformats.org/officeDocument/2006/relationships/oleObject" Target="file:///G:\SALA_ZORRITOS\sala_situacional.xlsx!TRABAJO!F81C1:F91C6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file:///G:\SALA_ZORRITOS\sala_situacional.xlsx!TRABAJO2!F83C1:F92C4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emf"/><Relationship Id="rId4" Type="http://schemas.openxmlformats.org/officeDocument/2006/relationships/oleObject" Target="file:///G:\SALA_ZORRITOS\sala_situacional.xlsx!TRABAJO2!F33C1:F50C49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file:///G:\SALA_ZORRITOS\sala_situacional.xlsx!TRABAJO3!%5bsala_situacional.xlsx%5dTRABAJO3%20Gr&#225;fico%202" TargetMode="External"/><Relationship Id="rId3" Type="http://schemas.openxmlformats.org/officeDocument/2006/relationships/image" Target="../media/image58.emf"/><Relationship Id="rId7" Type="http://schemas.openxmlformats.org/officeDocument/2006/relationships/image" Target="../media/image60.emf"/><Relationship Id="rId2" Type="http://schemas.openxmlformats.org/officeDocument/2006/relationships/oleObject" Target="file:///G:\SALA_ZORRITOS\sala_situacional.xlsx!TRABAJO3!%5bsala_situacional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G:\SALA_ZORRITOS\sala_situacional.xlsx!TRABAJO!%5bsala_situacional.xlsx%5dTRABAJO%20Gr&#225;fico%202" TargetMode="External"/><Relationship Id="rId5" Type="http://schemas.openxmlformats.org/officeDocument/2006/relationships/image" Target="../media/image59.emf"/><Relationship Id="rId4" Type="http://schemas.openxmlformats.org/officeDocument/2006/relationships/oleObject" Target="file:///G:\SALA_ZORRITOS\sala_situacional.xlsx!TRABAJO!F12C9:F16C14" TargetMode="External"/><Relationship Id="rId9" Type="http://schemas.openxmlformats.org/officeDocument/2006/relationships/image" Target="../media/image6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C:\SALA_ZARUMILLA\sala_situacional%20za.xlsx!TRABAJO!F12C1:F18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%20za.xlsx!TRABAJO!F96C1:F111C30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C:\SALA_ZARUMILLA\sala_situacional%20za.xlsx!TRABAJO!F50C1:F72C3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C:\SALA_ZARUMILLA\sala_situacional%20za.xlsx!TRABAJO2!F42C1:F61C5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oleObject" Target="file:///C:\SALA_ZARUMILLA\sala_situacional%20za.xlsx!TRABAJO2!F90C1:F104C57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ZARUMILLA\sala_situacional%20za.xlsx!TRABAJO3!%5bsala_situacional%20za.xlsx%5dTRABAJO3%20Gr&#225;fico%202" TargetMode="Externa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file:///C:\SALA_ZARUMILLA\sala_situacional%20za.xlsx!TRABAJO!%5bsala_situacional%20za.xlsx%5dTRABAJO%20Gr&#225;fico%202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%20za.xlsx!TRABAJO!F12C9:F16C14" TargetMode="External"/><Relationship Id="rId5" Type="http://schemas.openxmlformats.org/officeDocument/2006/relationships/image" Target="../media/image15.emf"/><Relationship Id="rId4" Type="http://schemas.openxmlformats.org/officeDocument/2006/relationships/oleObject" Target="file:///C:\SALA_ZARUMILLA\sala_situacional%20za.xlsx!TRABAJO3!%5bsala_situacional%20za.xlsx%5dTRABAJO3%20Gr&#225;fico%201" TargetMode="External"/><Relationship Id="rId9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file:///C:\SALA_PAMPA_GRANDE\sala_situacional.xlsx!TRABAJO!F12C1:F17C4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!F83C1:F94C31" TargetMode="External"/><Relationship Id="rId5" Type="http://schemas.openxmlformats.org/officeDocument/2006/relationships/image" Target="../media/image25.emf"/><Relationship Id="rId4" Type="http://schemas.openxmlformats.org/officeDocument/2006/relationships/oleObject" Target="file:///C:\SALA_PAMPA_GRANDE\sala_situacional.xlsx!TRABAJO!F41C1:F58C3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</a:t>
            </a:r>
            <a:r>
              <a:rPr lang="es-ES" sz="2400" b="1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Epidemiológica 08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414933" y="6488668"/>
            <a:ext cx="363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LIC.OBST</a:t>
            </a:r>
            <a:r>
              <a:rPr lang="es-ES" sz="1400" dirty="0"/>
              <a:t>. ERICA ALONZO ESPINOZA</a:t>
            </a:r>
            <a:endParaRPr lang="es-PE" sz="140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626533" y="0"/>
            <a:ext cx="1642534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68" y="143936"/>
            <a:ext cx="952498" cy="1269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" y="1413933"/>
            <a:ext cx="1066800" cy="142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1" y="4216400"/>
            <a:ext cx="104775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914401" y="2823853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983076" y="5578165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(01-08)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SE08</a:t>
            </a:r>
            <a:endParaRPr lang="es-PE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3178175" y="1154113"/>
          <a:ext cx="2110105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7289027" imgH="3876739" progId="Excel.Sheet.12">
                  <p:link updateAutomatic="1"/>
                </p:oleObj>
              </mc:Choice>
              <mc:Fallback>
                <p:oleObj name="Hoja de cálculo" r:id="rId2" imgW="27289027" imgH="3876739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78175" y="1154113"/>
                        <a:ext cx="21101050" cy="299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3192463" y="4195763"/>
          <a:ext cx="22726650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7289027" imgH="2647860" progId="Excel.Sheet.12">
                  <p:link updateAutomatic="1"/>
                </p:oleObj>
              </mc:Choice>
              <mc:Fallback>
                <p:oleObj name="Hoja de cálculo" r:id="rId4" imgW="27289027" imgH="2647860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2463" y="4195763"/>
                        <a:ext cx="22726650" cy="220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1602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(01-08)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SE08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8265AB0-7C66-3F24-E51B-6E05BD0721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1080" y="4986867"/>
          <a:ext cx="5175250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5743542" imgH="1447826" progId="Excel.Sheet.12">
                  <p:link updateAutomatic="1"/>
                </p:oleObj>
              </mc:Choice>
              <mc:Fallback>
                <p:oleObj name="Hoja de cálculo" r:id="rId2" imgW="5743542" imgH="1447826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68265AB0-7C66-3F24-E51B-6E05BD0721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1080" y="4986867"/>
                        <a:ext cx="5175250" cy="130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C232D72-93A7-8A53-E9B0-011FCCDCDE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69729" y="1250422"/>
          <a:ext cx="3724275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5286516" imgH="3495842" progId="Excel.Sheet.12">
                  <p:link updateAutomatic="1"/>
                </p:oleObj>
              </mc:Choice>
              <mc:Fallback>
                <p:oleObj name="Hoja de cálculo" r:id="rId4" imgW="5286516" imgH="3495842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CC232D72-93A7-8A53-E9B0-011FCCDCDE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69729" y="1250422"/>
                        <a:ext cx="3724275" cy="246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FD74DC6C-4A9A-ECFB-A6B8-F01F764095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82846" y="3757613"/>
          <a:ext cx="5213350" cy="289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6334172" imgH="3514609" progId="Excel.Sheet.12">
                  <p:link updateAutomatic="1"/>
                </p:oleObj>
              </mc:Choice>
              <mc:Fallback>
                <p:oleObj name="Hoja de cálculo" r:id="rId6" imgW="6334172" imgH="3514609" progId="Excel.Sheet.12">
                  <p:link updateAutomatic="1"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FD74DC6C-4A9A-ECFB-A6B8-F01F76409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82846" y="3757613"/>
                        <a:ext cx="5213350" cy="289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481013" y="1354138"/>
          <a:ext cx="5480050" cy="326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10201373" imgH="5972021" progId="Excel.Sheet.12">
                  <p:link updateAutomatic="1"/>
                </p:oleObj>
              </mc:Choice>
              <mc:Fallback>
                <p:oleObj name="Hoja de cálculo" r:id="rId8" imgW="10201373" imgH="5972021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1013" y="1354138"/>
                        <a:ext cx="5480050" cy="326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6187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992"/>
            <a:ext cx="12192000" cy="595600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01-08/2024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53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08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7A5D91D-320F-4C33-B588-D41126DF42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0" t="13710" r="3959" b="5967"/>
          <a:stretch/>
        </p:blipFill>
        <p:spPr>
          <a:xfrm>
            <a:off x="236552" y="4475969"/>
            <a:ext cx="826941" cy="1138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29BD54F-80A4-4510-AABF-FA7C9674F2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9" t="5967" r="11814"/>
          <a:stretch/>
        </p:blipFill>
        <p:spPr>
          <a:xfrm>
            <a:off x="53299" y="2384531"/>
            <a:ext cx="1173020" cy="1138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67625" y="123874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00748" y="3588922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785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(01-08)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7913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(01-08)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SE08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9193439-FA4A-4B0D-A97B-8FE89DF658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692" y="1284298"/>
          <a:ext cx="65913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591433" imgH="2305042" progId="Excel.Sheet.12">
                  <p:link updateAutomatic="1"/>
                </p:oleObj>
              </mc:Choice>
              <mc:Fallback>
                <p:oleObj name="Worksheet" r:id="rId2" imgW="6591433" imgH="2305042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19193439-FA4A-4B0D-A97B-8FE89DF65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4692" y="1284298"/>
                        <a:ext cx="6591300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F1D400D7-79C8-4807-8C05-4EBAA7F9F7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7939" y="949793"/>
          <a:ext cx="735330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353191" imgH="3314841" progId="Excel.Sheet.12">
                  <p:link updateAutomatic="1"/>
                </p:oleObj>
              </mc:Choice>
              <mc:Fallback>
                <p:oleObj name="Worksheet" r:id="rId4" imgW="7353191" imgH="3314841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F1D400D7-79C8-4807-8C05-4EBAA7F9F7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87939" y="949793"/>
                        <a:ext cx="7353300" cy="331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544E011A-6FF5-47AE-AABE-FBA5395C90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0229" y="3804792"/>
          <a:ext cx="8391525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8391435" imgH="2866880" progId="Excel.Sheet.12">
                  <p:link updateAutomatic="1"/>
                </p:oleObj>
              </mc:Choice>
              <mc:Fallback>
                <p:oleObj name="Worksheet" r:id="rId6" imgW="8391435" imgH="2866880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544E011A-6FF5-47AE-AABE-FBA5395C90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50229" y="3804792"/>
                        <a:ext cx="8391525" cy="286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6779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(01-08)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SE08</a:t>
            </a:r>
            <a:endParaRPr lang="es-PE" dirty="0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EE4FD128-8313-4E8D-827B-68758C5F72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46288" y="612775"/>
          <a:ext cx="21297900" cy="359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1317105" imgH="3590858" progId="Excel.Sheet.12">
                  <p:link updateAutomatic="1"/>
                </p:oleObj>
              </mc:Choice>
              <mc:Fallback>
                <p:oleObj name="Worksheet" r:id="rId2" imgW="21317105" imgH="3590858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EE4FD128-8313-4E8D-827B-68758C5F72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46288" y="612775"/>
                        <a:ext cx="21297900" cy="359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2662D80C-D2B4-4536-A28B-79FEAEEABF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9938" y="3563938"/>
          <a:ext cx="21510625" cy="324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1317105" imgH="3219442" progId="Excel.Sheet.12">
                  <p:link updateAutomatic="1"/>
                </p:oleObj>
              </mc:Choice>
              <mc:Fallback>
                <p:oleObj name="Worksheet" r:id="rId4" imgW="21317105" imgH="3219442" progId="Excel.Sheet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2662D80C-D2B4-4536-A28B-79FEAEEABF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39938" y="3563938"/>
                        <a:ext cx="21510625" cy="324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8811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(01-08)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SE08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B3D3B51-76D9-B452-F040-84DEB50F73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421" y="1260475"/>
          <a:ext cx="6015029" cy="352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210727" imgH="5981496" progId="Excel.Sheet.12">
                  <p:link updateAutomatic="1"/>
                </p:oleObj>
              </mc:Choice>
              <mc:Fallback>
                <p:oleObj name="Worksheet" r:id="rId2" imgW="10210727" imgH="5981496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B3D3B51-76D9-B452-F040-84DEB50F73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2421" y="1260475"/>
                        <a:ext cx="6015029" cy="352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9544487-BA88-3D1C-AAF3-B908FA348F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94695" y="3784209"/>
          <a:ext cx="5144884" cy="2968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781727" imgH="4743568" progId="Excel.Sheet.12">
                  <p:link updateAutomatic="1"/>
                </p:oleObj>
              </mc:Choice>
              <mc:Fallback>
                <p:oleObj name="Worksheet" r:id="rId4" imgW="7781727" imgH="4743568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E9544487-BA88-3D1C-AAF3-B908FA348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94695" y="3784209"/>
                        <a:ext cx="5144884" cy="2968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287509B-D677-C69A-7CE1-071C3B2F32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4550" y="4671219"/>
          <a:ext cx="4679950" cy="185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857622" imgH="1924199" progId="Excel.Sheet.12">
                  <p:link updateAutomatic="1"/>
                </p:oleObj>
              </mc:Choice>
              <mc:Fallback>
                <p:oleObj name="Worksheet" r:id="rId6" imgW="4857622" imgH="1924199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C287509B-D677-C69A-7CE1-071C3B2F32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4550" y="4671219"/>
                        <a:ext cx="4679950" cy="185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BC03EB84-859C-0B9A-7AD7-FAE282C7B0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1209825"/>
          <a:ext cx="4042056" cy="24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267246" imgH="3505263" progId="Excel.Sheet.12">
                  <p:link updateAutomatic="1"/>
                </p:oleObj>
              </mc:Choice>
              <mc:Fallback>
                <p:oleObj name="Worksheet" r:id="rId8" imgW="5267246" imgH="3505263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BC03EB84-859C-0B9A-7AD7-FAE282C7B0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43800" y="1209825"/>
                        <a:ext cx="4042056" cy="24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4165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01-08/2024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DB5BBB0-B6DF-6A20-E2CF-BB9E7F8F8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169"/>
            <a:ext cx="12192000" cy="561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05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08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56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(01 -08)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(01- 08)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7311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(01- 08)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SE08</a:t>
            </a:r>
            <a:endParaRPr lang="es-PE" dirty="0"/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CA3951F-93DD-451A-9CCB-27C6FE0A5D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2534" y="1004148"/>
          <a:ext cx="6720467" cy="262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829298" imgH="2114621" progId="Excel.Sheet.12">
                  <p:link updateAutomatic="1"/>
                </p:oleObj>
              </mc:Choice>
              <mc:Fallback>
                <p:oleObj name="Worksheet" r:id="rId2" imgW="5829298" imgH="2114621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CCA3951F-93DD-451A-9CCB-27C6FE0A5D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2534" y="1004148"/>
                        <a:ext cx="6720467" cy="2623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4471A2ED-10A8-4FD8-8778-1FDB2AD8B7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9582" y="4138949"/>
          <a:ext cx="6750874" cy="2437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829298" imgH="2105194" progId="Excel.Sheet.12">
                  <p:link updateAutomatic="1"/>
                </p:oleObj>
              </mc:Choice>
              <mc:Fallback>
                <p:oleObj name="Worksheet" r:id="rId4" imgW="5829298" imgH="2105194" progId="Excel.Sheet.12">
                  <p:link updateAutomatic="1"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4471A2ED-10A8-4FD8-8778-1FDB2AD8B7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89582" y="4138949"/>
                        <a:ext cx="6750874" cy="2437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6408678-F776-4B15-904D-6783402D59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7267" y="1190169"/>
          <a:ext cx="659130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6591433" imgH="3314841" progId="Excel.Sheet.12">
                  <p:link updateAutomatic="1"/>
                </p:oleObj>
              </mc:Choice>
              <mc:Fallback>
                <p:oleObj name="Worksheet" r:id="rId6" imgW="6591433" imgH="3314841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16408678-F776-4B15-904D-6783402D59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87267" y="1190169"/>
                        <a:ext cx="6591300" cy="331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4149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(01- 08)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SE08</a:t>
            </a:r>
            <a:endParaRPr lang="es-PE" dirty="0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3922FDEB-242D-4889-9238-4C2B61C54D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55750" y="4175125"/>
          <a:ext cx="21545550" cy="204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1888612" imgH="2076536" progId="Excel.Sheet.12">
                  <p:link updateAutomatic="1"/>
                </p:oleObj>
              </mc:Choice>
              <mc:Fallback>
                <p:oleObj name="Worksheet" r:id="rId2" imgW="21888612" imgH="2076536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3922FDEB-242D-4889-9238-4C2B61C54D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55750" y="4175125"/>
                        <a:ext cx="21545550" cy="2043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B380B19-C035-4BD6-B06D-07A2332947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795338"/>
          <a:ext cx="22375813" cy="373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2650370" imgH="3781280" progId="Excel.Sheet.12">
                  <p:link updateAutomatic="1"/>
                </p:oleObj>
              </mc:Choice>
              <mc:Fallback>
                <p:oleObj name="Worksheet" r:id="rId4" imgW="22650370" imgH="3781280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AB380B19-C035-4BD6-B06D-07A2332947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9250" y="795338"/>
                        <a:ext cx="22375813" cy="3735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0631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(01- 08)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SE08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B3D3B51-76D9-B452-F040-84DEB50F73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775" y="1260475"/>
          <a:ext cx="6162675" cy="361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210727" imgH="5981496" progId="Excel.Sheet.12">
                  <p:link updateAutomatic="1"/>
                </p:oleObj>
              </mc:Choice>
              <mc:Fallback>
                <p:oleObj name="Worksheet" r:id="rId2" imgW="10210727" imgH="5981496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B3D3B51-76D9-B452-F040-84DEB50F73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775" y="1260475"/>
                        <a:ext cx="6162675" cy="361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287509B-D677-C69A-7CE1-071C3B2F32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9188" y="4746625"/>
          <a:ext cx="4754562" cy="177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143565" imgH="1924199" progId="Excel.Sheet.12">
                  <p:link updateAutomatic="1"/>
                </p:oleObj>
              </mc:Choice>
              <mc:Fallback>
                <p:oleObj name="Worksheet" r:id="rId4" imgW="5143565" imgH="1924199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C287509B-D677-C69A-7CE1-071C3B2F32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9188" y="4746625"/>
                        <a:ext cx="4754562" cy="177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BC03EB84-859C-0B9A-7AD7-FAE282C7B0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10475" y="1193800"/>
          <a:ext cx="4110038" cy="266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410218" imgH="3505263" progId="Excel.Sheet.12">
                  <p:link updateAutomatic="1"/>
                </p:oleObj>
              </mc:Choice>
              <mc:Fallback>
                <p:oleObj name="Worksheet" r:id="rId6" imgW="5410218" imgH="3505263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BC03EB84-859C-0B9A-7AD7-FAE282C7B0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10475" y="1193800"/>
                        <a:ext cx="4110038" cy="2662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DD3942A1-8F89-4A7D-9DD8-08B32CC3CC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34213" y="4076700"/>
          <a:ext cx="5051425" cy="270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7781727" imgH="4162500" progId="Excel.Sheet.12">
                  <p:link updateAutomatic="1"/>
                </p:oleObj>
              </mc:Choice>
              <mc:Fallback>
                <p:oleObj name="Worksheet" r:id="rId8" imgW="7781727" imgH="4162500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DD3942A1-8F89-4A7D-9DD8-08B32CC3CC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34213" y="4076700"/>
                        <a:ext cx="5051425" cy="270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8848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SE 01-08/2024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842D897-17AE-431A-8AF7-E79FC2B7E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9925"/>
            <a:ext cx="12192000" cy="551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01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(01-08)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7752" y="649287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SE08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127938"/>
              </p:ext>
            </p:extLst>
          </p:nvPr>
        </p:nvGraphicFramePr>
        <p:xfrm>
          <a:off x="266155" y="1219200"/>
          <a:ext cx="6591300" cy="2197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591314" imgH="2295461" progId="Excel.Sheet.12">
                  <p:link updateAutomatic="1"/>
                </p:oleObj>
              </mc:Choice>
              <mc:Fallback>
                <p:oleObj name="Hoja de cálculo" r:id="rId2" imgW="6591314" imgH="229546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6155" y="1219200"/>
                        <a:ext cx="6591300" cy="2197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01625"/>
              </p:ext>
            </p:extLst>
          </p:nvPr>
        </p:nvGraphicFramePr>
        <p:xfrm>
          <a:off x="7274560" y="1233215"/>
          <a:ext cx="19159570" cy="3652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4393485" imgH="4648264" progId="Excel.Sheet.12">
                  <p:link updateAutomatic="1"/>
                </p:oleObj>
              </mc:Choice>
              <mc:Fallback>
                <p:oleObj name="Hoja de cálculo" r:id="rId4" imgW="24393485" imgH="464826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74560" y="1233215"/>
                        <a:ext cx="19159570" cy="3652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70625"/>
              </p:ext>
            </p:extLst>
          </p:nvPr>
        </p:nvGraphicFramePr>
        <p:xfrm>
          <a:off x="342538" y="3570968"/>
          <a:ext cx="22220872" cy="2786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24393485" imgH="3057602" progId="Excel.Sheet.12">
                  <p:link updateAutomatic="1"/>
                </p:oleObj>
              </mc:Choice>
              <mc:Fallback>
                <p:oleObj name="Hoja de cálculo" r:id="rId6" imgW="24393485" imgH="305760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2538" y="3570968"/>
                        <a:ext cx="22220872" cy="2786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(01-08)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SE08</a:t>
            </a:r>
            <a:endParaRPr lang="es-PE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023735"/>
              </p:ext>
            </p:extLst>
          </p:nvPr>
        </p:nvGraphicFramePr>
        <p:xfrm>
          <a:off x="3621088" y="1111250"/>
          <a:ext cx="15579725" cy="281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4403202" imgH="4410204" progId="Excel.Sheet.12">
                  <p:link updateAutomatic="1"/>
                </p:oleObj>
              </mc:Choice>
              <mc:Fallback>
                <p:oleObj name="Hoja de cálculo" r:id="rId2" imgW="24403202" imgH="441020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21088" y="1111250"/>
                        <a:ext cx="15579725" cy="281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338869"/>
              </p:ext>
            </p:extLst>
          </p:nvPr>
        </p:nvGraphicFramePr>
        <p:xfrm>
          <a:off x="3411538" y="3998913"/>
          <a:ext cx="20424775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7451086" imgH="3029104" progId="Excel.Sheet.12">
                  <p:link updateAutomatic="1"/>
                </p:oleObj>
              </mc:Choice>
              <mc:Fallback>
                <p:oleObj name="Hoja de cálculo" r:id="rId4" imgW="27451086" imgH="302910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11538" y="3998913"/>
                        <a:ext cx="20424775" cy="225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SE (01-07)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SE08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347092"/>
              </p:ext>
            </p:extLst>
          </p:nvPr>
        </p:nvGraphicFramePr>
        <p:xfrm>
          <a:off x="8004175" y="1398588"/>
          <a:ext cx="3397250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5257713" imgH="3495842" progId="Excel.Sheet.12">
                  <p:link updateAutomatic="1"/>
                </p:oleObj>
              </mc:Choice>
              <mc:Fallback>
                <p:oleObj name="Hoja de cálculo" r:id="rId2" imgW="5257713" imgH="349584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004175" y="1398588"/>
                        <a:ext cx="3397250" cy="226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481389"/>
              </p:ext>
            </p:extLst>
          </p:nvPr>
        </p:nvGraphicFramePr>
        <p:xfrm>
          <a:off x="469900" y="1352550"/>
          <a:ext cx="5599113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10201373" imgH="5972021" progId="Excel.Sheet.12">
                  <p:link updateAutomatic="1"/>
                </p:oleObj>
              </mc:Choice>
              <mc:Fallback>
                <p:oleObj name="Hoja de cálculo" r:id="rId4" imgW="10201373" imgH="597202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9900" y="1352550"/>
                        <a:ext cx="5599113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079475"/>
              </p:ext>
            </p:extLst>
          </p:nvPr>
        </p:nvGraphicFramePr>
        <p:xfrm>
          <a:off x="830791" y="4648199"/>
          <a:ext cx="4857750" cy="1819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4857598" imgH="1847837" progId="Excel.Sheet.12">
                  <p:link updateAutomatic="1"/>
                </p:oleObj>
              </mc:Choice>
              <mc:Fallback>
                <p:oleObj name="Hoja de cálculo" r:id="rId6" imgW="4857598" imgH="184783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0791" y="4648199"/>
                        <a:ext cx="4857750" cy="1819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868864"/>
              </p:ext>
            </p:extLst>
          </p:nvPr>
        </p:nvGraphicFramePr>
        <p:xfrm>
          <a:off x="7313613" y="4048125"/>
          <a:ext cx="4452937" cy="241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6477145" imgH="3514609" progId="Excel.Sheet.12">
                  <p:link updateAutomatic="1"/>
                </p:oleObj>
              </mc:Choice>
              <mc:Fallback>
                <p:oleObj name="Hoja de cálculo" r:id="rId8" imgW="6477145" imgH="351460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13613" y="4048125"/>
                        <a:ext cx="4452937" cy="241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992"/>
            <a:ext cx="12192000" cy="595600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01-07/2024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624667" y="0"/>
            <a:ext cx="9567333" cy="69501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08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66" y="609273"/>
            <a:ext cx="2050377" cy="1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79399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94795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0" y="1685738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3257215"/>
            <a:ext cx="1307507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53" y="5068685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/>
          <p:cNvSpPr txBox="1"/>
          <p:nvPr/>
        </p:nvSpPr>
        <p:spPr>
          <a:xfrm>
            <a:off x="9287933" y="6550223"/>
            <a:ext cx="3496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LIC. OBST. ERICA ALONZO ESPINOZA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261517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(01-08)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1671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(01-08)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SE08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7FE695D-727D-BA62-6BAD-BAD9369752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5126" y="1405438"/>
          <a:ext cx="4803775" cy="175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4476916" imgH="1638274" progId="Excel.Sheet.12">
                  <p:link updateAutomatic="1"/>
                </p:oleObj>
              </mc:Choice>
              <mc:Fallback>
                <p:oleObj name="Hoja de cálculo" r:id="rId2" imgW="4476916" imgH="1638274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E7FE695D-727D-BA62-6BAD-BAD9369752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5126" y="1405438"/>
                        <a:ext cx="4803775" cy="175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6682378" y="1095375"/>
          <a:ext cx="30608014" cy="3790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9851430" imgH="3695674" progId="Excel.Sheet.12">
                  <p:link updateAutomatic="1"/>
                </p:oleObj>
              </mc:Choice>
              <mc:Fallback>
                <p:oleObj name="Hoja de cálculo" r:id="rId4" imgW="29851430" imgH="3695674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82378" y="1095375"/>
                        <a:ext cx="30608014" cy="3790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621210" y="4010748"/>
          <a:ext cx="26539973" cy="233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26041487" imgH="2295461" progId="Excel.Sheet.12">
                  <p:link updateAutomatic="1"/>
                </p:oleObj>
              </mc:Choice>
              <mc:Fallback>
                <p:oleObj name="Hoja de cálculo" r:id="rId6" imgW="26041487" imgH="2295461" progId="Excel.Sheet.12">
                  <p:link updateAutomatic="1"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1210" y="4010748"/>
                        <a:ext cx="26539973" cy="233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92181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2196</TotalTime>
  <Words>490</Words>
  <Application>Microsoft Office PowerPoint</Application>
  <PresentationFormat>Panorámica</PresentationFormat>
  <Paragraphs>54</Paragraphs>
  <Slides>24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36</vt:i4>
      </vt:variant>
      <vt:variant>
        <vt:lpstr>Títulos de diapositiva</vt:lpstr>
      </vt:variant>
      <vt:variant>
        <vt:i4>24</vt:i4>
      </vt:variant>
    </vt:vector>
  </HeadingPairs>
  <TitlesOfParts>
    <vt:vector size="67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file:///C:\SALA_ZARUMILLA\sala_situacional%20za.xlsx!TRABAJO!F12C1:F18C7</vt:lpstr>
      <vt:lpstr>file:///C:\SALA_ZARUMILLA\sala_situacional%20za.xlsx!TRABAJO!F50C1:F72C30</vt:lpstr>
      <vt:lpstr>file:///C:\SALA_ZARUMILLA\sala_situacional%20za.xlsx!TRABAJO!F96C1:F111C30</vt:lpstr>
      <vt:lpstr>file:///C:\SALA_ZARUMILLA\sala_situacional%20za.xlsx!TRABAJO2!F42C1:F61C53</vt:lpstr>
      <vt:lpstr>file:///C:\SALA_ZARUMILLA\sala_situacional%20za.xlsx!TRABAJO2!F90C1:F104C57</vt:lpstr>
      <vt:lpstr>file:///C:\SALA_ZARUMILLA\sala_situacional%20za.xlsx!TRABAJO!%5bsala_situacional%20za.xlsx%5dTRABAJO%20Gráfico%202</vt:lpstr>
      <vt:lpstr>file:///C:\SALA_ZARUMILLA\sala_situacional%20za.xlsx!TRABAJO3!%5bsala_situacional%20za.xlsx%5dTRABAJO3%20Gráfico%201</vt:lpstr>
      <vt:lpstr>file:///C:\SALA_ZARUMILLA\sala_situacional%20za.xlsx!TRABAJO!F12C9:F16C14</vt:lpstr>
      <vt:lpstr>file:///C:\SALA_ZARUMILLA\sala_situacional%20za.xlsx!TRABAJO3!%5bsala_situacional%20za.xlsx%5dTRABAJO3%20Gráfico%202</vt:lpstr>
      <vt:lpstr>file:///C:\SALA_PAMPA_GRANDE\sala_situacional.xlsx!TRABAJO!F12C1:F17C4</vt:lpstr>
      <vt:lpstr>file:///C:\SALA_PAMPA_GRANDE\sala_situacional.xlsx!TRABAJO!F41C1:F58C36</vt:lpstr>
      <vt:lpstr>file:///C:\SALA_PAMPA_GRANDE\sala_situacional.xlsx!TRABAJO!F83C1:F94C31</vt:lpstr>
      <vt:lpstr>file:///C:\SALA_PAMPA_GRANDE\sala_situacional.xlsx!TRABAJO2!F42C1:F59C58</vt:lpstr>
      <vt:lpstr>file:///C:\SALA_PAMPA_GRANDE\sala_situacional.xlsx!TRABAJO2!F90C1:F102C58</vt:lpstr>
      <vt:lpstr>file:///C:\SALA_PAMPA_GRANDE\sala_situacional.xlsx!TRABAJO!F12C9:F16C14</vt:lpstr>
      <vt:lpstr>file:///C:\SALA_PAMPA_GRANDE\sala_situacional.xlsx!TRABAJO!%5bsala_situacional.xlsx%5dTRABAJO%20Gráfico%202</vt:lpstr>
      <vt:lpstr>file:///C:\SALA_PAMPA_GRANDE\sala_situacional.xlsx!TRABAJO3!%5bsala_situacional.xlsx%5dTRABAJO3%20Gráfico%202</vt:lpstr>
      <vt:lpstr>file:///C:\SALA_PAMPA_GRANDE\sala_situacional.xlsx!TRABAJO3!%5bsala_situacional.xlsx%5dTRABAJO3%20Gráfico%201</vt:lpstr>
      <vt:lpstr>file:///G:\SALA_CORRALES\sala_situacional.xlsx!TRABAJO!F12C1:F18C7</vt:lpstr>
      <vt:lpstr>file:///G:\SALA_CORRALES\sala_situacional.xlsx!TRABAJO!F40C1:F54C8</vt:lpstr>
      <vt:lpstr>file:///G:\SALA_CORRALES\sala_situacional.xlsx!TRABAJO!F78C1:F92C9</vt:lpstr>
      <vt:lpstr>file:///G:\SALA_CORRALES\sala_situacional.xlsx!TRABAJO2!F32C1:F47C48</vt:lpstr>
      <vt:lpstr>file:///G:\SALA_CORRALES\sala_situacional.xlsx!TRABAJO2!F80C1:F95C48</vt:lpstr>
      <vt:lpstr>file:///G:\SALA_CORRALES\sala_situacional.xlsx!TRABAJO3!%5bsala_situacional.xlsx%5dTRABAJO3%20Gráfico%201</vt:lpstr>
      <vt:lpstr>file:///G:\SALA_CORRALES\sala_situacional.xlsx!TRABAJO3!%5bsala_situacional.xlsx%5dTRABAJO3%20Gráfico%202</vt:lpstr>
      <vt:lpstr>file:///G:\SALA_CORRALES\sala_situacional.xlsx!TRABAJO!F12C9:F16C14</vt:lpstr>
      <vt:lpstr>file:///G:\SALA_CORRALES\sala_situacional.xlsx!TRABAJO!%5bsala_situacional.xlsx%5dTRABAJO%20Gráfico%202</vt:lpstr>
      <vt:lpstr>file:///G:\SALA_ZORRITOS\sala_situacional.xlsx!TRABAJO!F12C1:F17C6</vt:lpstr>
      <vt:lpstr>file:///G:\SALA_ZORRITOS\sala_situacional.xlsx!TRABAJO!F81C1:F91C6</vt:lpstr>
      <vt:lpstr>file:///G:\SALA_ZORRITOS\sala_situacional.xlsx!TRABAJO!F41C1:F56C7</vt:lpstr>
      <vt:lpstr>file:///G:\SALA_ZORRITOS\sala_situacional.xlsx!TRABAJO2!F83C1:F92C48</vt:lpstr>
      <vt:lpstr>file:///G:\SALA_ZORRITOS\sala_situacional.xlsx!TRABAJO2!F33C1:F50C49</vt:lpstr>
      <vt:lpstr>file:///G:\SALA_ZORRITOS\sala_situacional.xlsx!TRABAJO3!%5bsala_situacional.xlsx%5dTRABAJO3%20Gráfico%201</vt:lpstr>
      <vt:lpstr>file:///G:\SALA_ZORRITOS\sala_situacional.xlsx!TRABAJO!F12C9:F16C14</vt:lpstr>
      <vt:lpstr>file:///G:\SALA_ZORRITOS\sala_situacional.xlsx!TRABAJO!%5bsala_situacional.xlsx%5dTRABAJO%20Gráfico%202</vt:lpstr>
      <vt:lpstr>file:///G:\SALA_ZORRITOS\sala_situacional.xlsx!TRABAJO3!%5bsala_situacional.xlsx%5dTRABAJO3%20Gráfico%202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71</cp:revision>
  <cp:lastPrinted>2024-02-23T06:09:17Z</cp:lastPrinted>
  <dcterms:created xsi:type="dcterms:W3CDTF">2023-06-21T15:50:33Z</dcterms:created>
  <dcterms:modified xsi:type="dcterms:W3CDTF">2024-02-29T19:07:42Z</dcterms:modified>
</cp:coreProperties>
</file>