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file:///C:\SALA_PAMPA_GRANDE\sala_situacional%20-%202%20-%20copia.xlsx!TRABAJO2!F88C1:F96C5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oleObject" Target="file:///C:\SALA_PAMPA_GRANDE\sala_situacional%20-%202%20-%20copia.xlsx!TRABAJO2!F42C1:F51C5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2%20-%20copia.xlsx!TRABAJO3!%5bsala_situacional%20-%202%20-%20copia.xlsx%5dTRABAJO3%20Gr&#225;fico%202" TargetMode="External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file:///C:\SALA_PAMPA_GRANDE\sala_situacional%20-%202%20-%20copia.xlsx!TRABAJO3!%5bsala_situacional%20-%202%20-%20copia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2%20-%20copia.xlsx!TRABAJO!%5bsala_situacional%20-%202%20-%20copia.xlsx%5dTRABAJO%20Gr&#225;fico%202" TargetMode="External"/><Relationship Id="rId5" Type="http://schemas.openxmlformats.org/officeDocument/2006/relationships/image" Target="../media/image29.emf"/><Relationship Id="rId4" Type="http://schemas.openxmlformats.org/officeDocument/2006/relationships/oleObject" Target="file:///C:\SALA_PAMPA_GRANDE\sala_situacional%20-%202%20-%20copia.xlsx!TRABAJO!F13C9:F17C14" TargetMode="External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G:\SALA_CORRALES\sala_situacional%20-%20SE%201.xlsx!TRABAJO!F12C1:F17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%20-%20SE%201.xlsx!TRABAJO!F77C1:F82C6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G:\SALA_CORRALES\sala_situacional%20-%20SE%201.xlsx!TRABAJO!F41C1:F47C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G:\SALA_CORRALES\sala_situacional%20-%20SE%201.xlsx!TRABAJO2!F35C1:F42C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oleObject" Target="file:///G:\SALA_CORRALES\sala_situacional%20-%20SE%201.xlsx!TRABAJO2!F79C1:F88C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CORRALES\sala_situacional%20-%20SE%201.xlsx!TRABAJO3!%5bsala_situacional%20-%20SE%201.xlsx%5dTRABAJO3%20Gr&#225;fico%202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G:\SALA_CORRALES\sala_situacional%20-%20SE%201.xlsx!TRABAJO3!%5bsala_situacional%20-%20SE%201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%20-%20SE%201.xlsx!TRABAJO!F12C9:F16C14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G:\SALA_CORRALES\sala_situacional%20-%20SE%201.xlsx!TRABAJO!%5bsala_situacional%20-%20SE%201.xlsx%5dTRABAJO%20Gr&#225;fico%202" TargetMode="External"/><Relationship Id="rId9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3.jpe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6.emf"/><Relationship Id="rId2" Type="http://schemas.openxmlformats.org/officeDocument/2006/relationships/oleObject" Target="file:///G:\SALA_ZORRITOS\sala_situacional%20SE%201%20ZO.xlsx!TRABAJO!F12C1:F17C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ORRITOS\sala_situacional%20SE%201%20ZO.xlsx!TRABAJO!F75C1:F82C5" TargetMode="External"/><Relationship Id="rId5" Type="http://schemas.openxmlformats.org/officeDocument/2006/relationships/image" Target="../media/image55.emf"/><Relationship Id="rId4" Type="http://schemas.openxmlformats.org/officeDocument/2006/relationships/oleObject" Target="file:///G:\SALA_ZORRITOS\sala_situacional%20SE%201%20ZO.xlsx!TRABAJO!F41C1:F47C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file:///G:\SALA_ZORRITOS\sala_situacional%20SE%201%20ZO.xlsx!TRABAJO2!F35C1:F41C4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oleObject" Target="file:///G:\SALA_ZORRITOS\sala_situacional%20SE%201%20ZO.xlsx!TRABAJO2!F78C1:F85C15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ZORRITOS\sala_situacional%20SE%201%20ZO.xlsx!TRABAJO3!%5bsala_situacional%20SE%201%20ZO.xlsx%5dTRABAJO3%20Gr&#225;fico%202" TargetMode="External"/><Relationship Id="rId3" Type="http://schemas.openxmlformats.org/officeDocument/2006/relationships/image" Target="../media/image59.emf"/><Relationship Id="rId7" Type="http://schemas.openxmlformats.org/officeDocument/2006/relationships/image" Target="../media/image61.emf"/><Relationship Id="rId2" Type="http://schemas.openxmlformats.org/officeDocument/2006/relationships/oleObject" Target="file:///G:\SALA_ZORRITOS\sala_situacional%20SE%201%20ZO.xlsx!TRABAJO!F12C9:F16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ORRITOS\sala_situacional%20SE%201%20ZO.xlsx!TRABAJO!%5bsala_situacional%20SE%201%20ZO.xlsx%5dTRABAJO%20Gr&#225;fico%202" TargetMode="External"/><Relationship Id="rId5" Type="http://schemas.openxmlformats.org/officeDocument/2006/relationships/image" Target="../media/image60.emf"/><Relationship Id="rId4" Type="http://schemas.openxmlformats.org/officeDocument/2006/relationships/oleObject" Target="file:///G:\SALA_ZORRITOS\sala_situacional%20SE%201%20ZO.xlsx!TRABAJO3!%5bsala_situacional%20SE%201%20ZO.xlsx%5dTRABAJO3%20Gr&#225;fico%201" TargetMode="External"/><Relationship Id="rId9" Type="http://schemas.openxmlformats.org/officeDocument/2006/relationships/image" Target="../media/image6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%20ZA%20-%202%20-%20copia.xlsx!TRABAJO!F88C1:F98C29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%20-%202%20-%20copia.xlsx!TRABAJO!F50C1:F60C29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%20ZA%20-%202%20-%20copia.xlsx!TRABAJO!F18C1:F23C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%20ZA%20-%202%20-%20copia.xlsx!TRABAJO2!F42C1:F50C5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file:///C:\SALA_ZARUMILLA\sala_situacional%20ZA%20-%202%20-%20copia.xlsx!TRABAJO2!F86C1:F93C5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oleObject" Target="file:///C:\SALA_ZARUMILLA\sala_situacional%20ZA%20-%202%20-%20copia.xlsx!TRABAJO!F18C9:F23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%20-%202%20-%20copia.xlsx!TRABAJO3!%5bsala_situacional%20ZA%20-%202%20-%20copia.xlsx%5dTRABAJO3%20Gr&#225;fico%201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file:///C:\SALA_PAMPA_GRANDE\sala_situacional%20-%202%20-%20copia.xlsx!TRABAJO!F13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2%20-%20copia.xlsx!TRABAJO!F82C1:F91C26" TargetMode="External"/><Relationship Id="rId5" Type="http://schemas.openxmlformats.org/officeDocument/2006/relationships/image" Target="../media/image24.emf"/><Relationship Id="rId4" Type="http://schemas.openxmlformats.org/officeDocument/2006/relationships/oleObject" Target="file:///C:\SALA_PAMPA_GRANDE\sala_situacional%20-%202%20-%20copia.xlsx!TRABAJO!F44C1:F53C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739843" y="3854813"/>
          <a:ext cx="23772813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2545599" imgH="1886066" progId="Excel.Sheet.12">
                  <p:link updateAutomatic="1"/>
                </p:oleObj>
              </mc:Choice>
              <mc:Fallback>
                <p:oleObj name="Hoja de cálculo" r:id="rId2" imgW="22545599" imgH="188606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39843" y="3854813"/>
                        <a:ext cx="23772813" cy="198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763519" y="1035412"/>
          <a:ext cx="23722101" cy="247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2545599" imgH="2352804" progId="Excel.Sheet.12">
                  <p:link updateAutomatic="1"/>
                </p:oleObj>
              </mc:Choice>
              <mc:Fallback>
                <p:oleObj name="Hoja de cálculo" r:id="rId4" imgW="22545599" imgH="2352804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3519" y="1035412"/>
                        <a:ext cx="23722101" cy="2474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868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95288" y="1392238"/>
          <a:ext cx="5202237" cy="30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288" y="1392238"/>
                        <a:ext cx="5202237" cy="304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195792" y="4786313"/>
          <a:ext cx="56197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619656" imgH="1447826" progId="Excel.Sheet.12">
                  <p:link updateAutomatic="1"/>
                </p:oleObj>
              </mc:Choice>
              <mc:Fallback>
                <p:oleObj name="Hoja de cálculo" r:id="rId4" imgW="5619656" imgH="1447826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792" y="4786313"/>
                        <a:ext cx="561975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570788" y="1212850"/>
          <a:ext cx="3451225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286516" imgH="3495842" progId="Excel.Sheet.12">
                  <p:link updateAutomatic="1"/>
                </p:oleObj>
              </mc:Choice>
              <mc:Fallback>
                <p:oleObj name="Hoja de cálculo" r:id="rId6" imgW="5286516" imgH="3495842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0788" y="1212850"/>
                        <a:ext cx="3451225" cy="228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6823075" y="3687763"/>
          <a:ext cx="4987925" cy="276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6334172" imgH="3514609" progId="Excel.Sheet.12">
                  <p:link updateAutomatic="1"/>
                </p:oleObj>
              </mc:Choice>
              <mc:Fallback>
                <p:oleObj name="Hoja de cálculo" r:id="rId8" imgW="6334172" imgH="3514609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23075" y="3687763"/>
                        <a:ext cx="4987925" cy="276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107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980947"/>
            <a:ext cx="12193057" cy="587705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7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7A5D91D-320F-4C33-B588-D41126DF42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13710" r="3959" b="5967"/>
          <a:stretch/>
        </p:blipFill>
        <p:spPr>
          <a:xfrm>
            <a:off x="236552" y="4475969"/>
            <a:ext cx="826941" cy="113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29BD54F-80A4-4510-AABF-FA7C9674F2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5967" r="11814"/>
          <a:stretch/>
        </p:blipFill>
        <p:spPr>
          <a:xfrm>
            <a:off x="53299" y="2384531"/>
            <a:ext cx="1173020" cy="113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67625" y="123874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00748" y="3588922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86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29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65DA5DC-CFA3-47E4-A424-E98166CEDF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22" y="1190168"/>
          <a:ext cx="5284448" cy="2238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91138" imgH="2114621" progId="Excel.Sheet.12">
                  <p:link updateAutomatic="1"/>
                </p:oleObj>
              </mc:Choice>
              <mc:Fallback>
                <p:oleObj name="Worksheet" r:id="rId2" imgW="4991138" imgH="2114621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65DA5DC-CFA3-47E4-A424-E98166CED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22" y="1190168"/>
                        <a:ext cx="5284448" cy="2238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7C7656F-9F79-42EB-8D88-5F6BD3752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442828"/>
          <a:ext cx="6465620" cy="1986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829298" imgH="1790716" progId="Excel.Sheet.12">
                  <p:link updateAutomatic="1"/>
                </p:oleObj>
              </mc:Choice>
              <mc:Fallback>
                <p:oleObj name="Worksheet" r:id="rId4" imgW="5829298" imgH="1790716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C7C7656F-9F79-42EB-8D88-5F6BD3752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1442828"/>
                        <a:ext cx="6465620" cy="1986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3A16CC8C-CD3A-4A73-8A88-AC4E15F8F7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1899" y="4010270"/>
          <a:ext cx="7528202" cy="1488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829298" imgH="1152710" progId="Excel.Sheet.12">
                  <p:link updateAutomatic="1"/>
                </p:oleObj>
              </mc:Choice>
              <mc:Fallback>
                <p:oleObj name="Worksheet" r:id="rId6" imgW="5829298" imgH="1152710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3A16CC8C-CD3A-4A73-8A88-AC4E15F8F7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1899" y="4010270"/>
                        <a:ext cx="7528202" cy="1488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793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DA306C1-AAF6-44F1-9CD1-ED454A4254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8095" y="1362075"/>
          <a:ext cx="9259490" cy="234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2984" imgH="2067110" progId="Excel.Sheet.12">
                  <p:link updateAutomatic="1"/>
                </p:oleObj>
              </mc:Choice>
              <mc:Fallback>
                <p:oleObj name="Worksheet" r:id="rId2" imgW="8162984" imgH="206711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DA306C1-AAF6-44F1-9CD1-ED454A4254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8095" y="1362075"/>
                        <a:ext cx="9259490" cy="234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3931A35-60A0-43DB-9788-D7B1BBAD64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8095" y="3843573"/>
          <a:ext cx="8184539" cy="234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248421" imgH="2076536" progId="Excel.Sheet.12">
                  <p:link updateAutomatic="1"/>
                </p:oleObj>
              </mc:Choice>
              <mc:Fallback>
                <p:oleObj name="Worksheet" r:id="rId4" imgW="7248421" imgH="207653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43931A35-60A0-43DB-9788-D7B1BBAD6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8095" y="3843573"/>
                        <a:ext cx="8184539" cy="234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16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480859B-299F-4202-A698-29A37DA28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399" y="1294088"/>
          <a:ext cx="5788800" cy="339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07752" imgH="5978799" progId="Excel.Sheet.12">
                  <p:link updateAutomatic="1"/>
                </p:oleObj>
              </mc:Choice>
              <mc:Fallback>
                <p:oleObj name="Worksheet" r:id="rId2" imgW="10207752" imgH="5978799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480859B-299F-4202-A698-29A37DA28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399" y="1294088"/>
                        <a:ext cx="5788800" cy="3390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F1A820F-962E-4F46-8EB7-20FA46D7A1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9466" y="1190169"/>
          <a:ext cx="3765866" cy="241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87031" imgH="3384886" progId="Excel.Sheet.12">
                  <p:link updateAutomatic="1"/>
                </p:oleObj>
              </mc:Choice>
              <mc:Fallback>
                <p:oleObj name="Worksheet" r:id="rId4" imgW="5287031" imgH="3384886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EF1A820F-962E-4F46-8EB7-20FA46D7A1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89466" y="1190169"/>
                        <a:ext cx="3765866" cy="241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CC895882-359D-470A-8855-B49DA834E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219" y="4542346"/>
          <a:ext cx="5090977" cy="201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622" imgH="1924199" progId="Excel.Sheet.12">
                  <p:link updateAutomatic="1"/>
                </p:oleObj>
              </mc:Choice>
              <mc:Fallback>
                <p:oleObj name="Worksheet" r:id="rId6" imgW="4857622" imgH="1924199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CC895882-359D-470A-8855-B49DA834E5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219" y="4542346"/>
                        <a:ext cx="5090977" cy="2016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39F8156-A22D-4BC6-B60C-C9435804B8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3160" y="3589419"/>
          <a:ext cx="5730364" cy="314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582048" imgH="4160717" progId="Excel.Sheet.12">
                  <p:link updateAutomatic="1"/>
                </p:oleObj>
              </mc:Choice>
              <mc:Fallback>
                <p:oleObj name="Worksheet" r:id="rId8" imgW="7582048" imgH="416071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39F8156-A22D-4BC6-B60C-C9435804B8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63160" y="3589419"/>
                        <a:ext cx="5730364" cy="3144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109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FDFC2A-7903-4549-9D5A-2C691E5C2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38" y="1261475"/>
            <a:ext cx="11429523" cy="55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1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839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700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CE42D97-BB52-4CDA-8C44-985112F0F1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80" y="1184536"/>
          <a:ext cx="4960723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76743" imgH="2114621" progId="Excel.Sheet.12">
                  <p:link updateAutomatic="1"/>
                </p:oleObj>
              </mc:Choice>
              <mc:Fallback>
                <p:oleObj name="Worksheet" r:id="rId2" imgW="4476743" imgH="211462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CE42D97-BB52-4CDA-8C44-985112F0F1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580" y="1184536"/>
                        <a:ext cx="4960723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F0A92F4-003A-41F0-AAF1-062AD290E8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0536" y="1571624"/>
          <a:ext cx="5196230" cy="185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476743" imgH="1600294" progId="Excel.Sheet.12">
                  <p:link updateAutomatic="1"/>
                </p:oleObj>
              </mc:Choice>
              <mc:Fallback>
                <p:oleObj name="Worksheet" r:id="rId4" imgW="4476743" imgH="1600294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F0A92F4-003A-41F0-AAF1-062AD290E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0536" y="1571624"/>
                        <a:ext cx="5196230" cy="1857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67F75FE-07AD-46E8-823C-25B0A2ED3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449" y="4199797"/>
          <a:ext cx="5548727" cy="170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991138" imgH="1533552" progId="Excel.Sheet.12">
                  <p:link updateAutomatic="1"/>
                </p:oleObj>
              </mc:Choice>
              <mc:Fallback>
                <p:oleObj name="Worksheet" r:id="rId6" imgW="4991138" imgH="1533552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67F75FE-07AD-46E8-823C-25B0A2ED3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0449" y="4199797"/>
                        <a:ext cx="5548727" cy="1704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877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06A0ED7-3406-4331-AD0C-A416B4D420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6556" y="1507391"/>
          <a:ext cx="20790888" cy="193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078312" imgH="1685890" progId="Excel.Sheet.12">
                  <p:link updateAutomatic="1"/>
                </p:oleObj>
              </mc:Choice>
              <mc:Fallback>
                <p:oleObj name="Worksheet" r:id="rId2" imgW="18078312" imgH="1685890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06A0ED7-3406-4331-AD0C-A416B4D42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6556" y="1507391"/>
                        <a:ext cx="20790888" cy="193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56FB9E0-D089-4404-AFF5-A4A374F64F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1751" y="3849868"/>
          <a:ext cx="13156100" cy="1936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515624" imgH="1695316" progId="Excel.Sheet.12">
                  <p:link updateAutomatic="1"/>
                </p:oleObj>
              </mc:Choice>
              <mc:Fallback>
                <p:oleObj name="Worksheet" r:id="rId4" imgW="11515624" imgH="169531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56FB9E0-D089-4404-AFF5-A4A374F64F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1751" y="3849868"/>
                        <a:ext cx="13156100" cy="1936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418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B8CDB2D-7F1B-4E98-AC30-BFB8BA87E2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03" y="4627548"/>
          <a:ext cx="514350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43565" imgH="1924199" progId="Excel.Sheet.12">
                  <p:link updateAutomatic="1"/>
                </p:oleObj>
              </mc:Choice>
              <mc:Fallback>
                <p:oleObj name="Worksheet" r:id="rId2" imgW="5143565" imgH="1924199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B8CDB2D-7F1B-4E98-AC30-BFB8BA87E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4703" y="4627548"/>
                        <a:ext cx="5143500" cy="19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DF721046-2A42-4D12-8B1C-854D87ACB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03" y="1428721"/>
          <a:ext cx="5461620" cy="319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207752" imgH="5978799" progId="Excel.Sheet.12">
                  <p:link updateAutomatic="1"/>
                </p:oleObj>
              </mc:Choice>
              <mc:Fallback>
                <p:oleObj name="Worksheet" r:id="rId4" imgW="10207752" imgH="5978799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DF721046-2A42-4D12-8B1C-854D87ACB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703" y="1428721"/>
                        <a:ext cx="5461620" cy="3198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D4E601C2-AAD1-40F5-BC49-410630D82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8993" y="1190169"/>
          <a:ext cx="4128119" cy="2677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04337" imgH="3505298" progId="Excel.Sheet.12">
                  <p:link updateAutomatic="1"/>
                </p:oleObj>
              </mc:Choice>
              <mc:Fallback>
                <p:oleObj name="Worksheet" r:id="rId6" imgW="5404337" imgH="350529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D4E601C2-AAD1-40F5-BC49-410630D82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28993" y="1190169"/>
                        <a:ext cx="4128119" cy="2677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60BD69C-A107-48E3-A318-3ED287A281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1406" y="3822293"/>
          <a:ext cx="5545891" cy="296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784634" imgH="4160717" progId="Excel.Sheet.12">
                  <p:link updateAutomatic="1"/>
                </p:oleObj>
              </mc:Choice>
              <mc:Fallback>
                <p:oleObj name="Worksheet" r:id="rId8" imgW="7784634" imgH="416071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60BD69C-A107-48E3-A318-3ED287A28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61406" y="3822293"/>
                        <a:ext cx="5545891" cy="2964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264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61FB4E-4CB8-43E2-9729-A1D14838C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38" y="1208467"/>
            <a:ext cx="11429523" cy="55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1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09813"/>
              </p:ext>
            </p:extLst>
          </p:nvPr>
        </p:nvGraphicFramePr>
        <p:xfrm>
          <a:off x="2406468" y="3906248"/>
          <a:ext cx="27141374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3888570" imgH="2105012" progId="Excel.Sheet.12">
                  <p:link updateAutomatic="1"/>
                </p:oleObj>
              </mc:Choice>
              <mc:Fallback>
                <p:oleObj name="Hoja de cálculo" r:id="rId2" imgW="23888570" imgH="210501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06468" y="3906248"/>
                        <a:ext cx="27141374" cy="239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327127"/>
              </p:ext>
            </p:extLst>
          </p:nvPr>
        </p:nvGraphicFramePr>
        <p:xfrm>
          <a:off x="196486" y="1519145"/>
          <a:ext cx="6960304" cy="1528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591314" imgH="1447826" progId="Excel.Sheet.12">
                  <p:link updateAutomatic="1"/>
                </p:oleObj>
              </mc:Choice>
              <mc:Fallback>
                <p:oleObj name="Hoja de cálculo" r:id="rId4" imgW="6591314" imgH="144782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486" y="1519145"/>
                        <a:ext cx="6960304" cy="1528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8239"/>
              </p:ext>
            </p:extLst>
          </p:nvPr>
        </p:nvGraphicFramePr>
        <p:xfrm>
          <a:off x="6813005" y="1328510"/>
          <a:ext cx="22091048" cy="194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3888570" imgH="2105012" progId="Excel.Sheet.12">
                  <p:link updateAutomatic="1"/>
                </p:oleObj>
              </mc:Choice>
              <mc:Fallback>
                <p:oleObj name="Hoja de cálculo" r:id="rId6" imgW="23888570" imgH="210501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3005" y="1328510"/>
                        <a:ext cx="22091048" cy="194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232949"/>
              </p:ext>
            </p:extLst>
          </p:nvPr>
        </p:nvGraphicFramePr>
        <p:xfrm>
          <a:off x="4339770" y="1231990"/>
          <a:ext cx="25064043" cy="205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8270055" imgH="2314575" progId="Excel.Sheet.12">
                  <p:link updateAutomatic="1"/>
                </p:oleObj>
              </mc:Choice>
              <mc:Fallback>
                <p:oleObj name="Hoja de cálculo" r:id="rId2" imgW="28270055" imgH="23145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9770" y="1231990"/>
                        <a:ext cx="25064043" cy="205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384464"/>
              </p:ext>
            </p:extLst>
          </p:nvPr>
        </p:nvGraphicFramePr>
        <p:xfrm>
          <a:off x="4296228" y="3837668"/>
          <a:ext cx="26915796" cy="1613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8270055" imgH="1695617" progId="Excel.Sheet.12">
                  <p:link updateAutomatic="1"/>
                </p:oleObj>
              </mc:Choice>
              <mc:Fallback>
                <p:oleObj name="Hoja de cálculo" r:id="rId4" imgW="28270055" imgH="169561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6228" y="3837668"/>
                        <a:ext cx="26915796" cy="1613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SE (01)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969270"/>
              </p:ext>
            </p:extLst>
          </p:nvPr>
        </p:nvGraphicFramePr>
        <p:xfrm>
          <a:off x="786871" y="4964113"/>
          <a:ext cx="51149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115088" imgH="1447826" progId="Excel.Sheet.12">
                  <p:link updateAutomatic="1"/>
                </p:oleObj>
              </mc:Choice>
              <mc:Fallback>
                <p:oleObj name="Hoja de cálculo" r:id="rId2" imgW="5115088" imgH="144782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6871" y="4964113"/>
                        <a:ext cx="511492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433" y="1252915"/>
            <a:ext cx="3962968" cy="26373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534" y="3978838"/>
            <a:ext cx="4510297" cy="2559311"/>
          </a:xfrm>
          <a:prstGeom prst="rect">
            <a:avLst/>
          </a:prstGeom>
        </p:spPr>
      </p:pic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498446"/>
              </p:ext>
            </p:extLst>
          </p:nvPr>
        </p:nvGraphicFramePr>
        <p:xfrm>
          <a:off x="555624" y="1325033"/>
          <a:ext cx="5537769" cy="330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168170" imgH="6070010" progId="Excel.Sheet.12">
                  <p:link updateAutomatic="1"/>
                </p:oleObj>
              </mc:Choice>
              <mc:Fallback>
                <p:oleObj name="Hoja de cálculo" r:id="rId6" imgW="10168170" imgH="60700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624" y="1325033"/>
                        <a:ext cx="5537769" cy="330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F6539E-83E2-C199-A1BA-8BAC6079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354"/>
            <a:ext cx="12192000" cy="587864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17623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" y="179461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" y="1922804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" y="3392681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86" y="5178752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685866" y="6514068"/>
            <a:ext cx="3666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LIC. OBST. ERICA ALONZO ESPINOZA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407065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91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446617" y="1389063"/>
          <a:ext cx="6591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638274" progId="Excel.Sheet.12">
                  <p:link updateAutomatic="1"/>
                </p:oleObj>
              </mc:Choice>
              <mc:Fallback>
                <p:oleObj name="Hoja de cálculo" r:id="rId2" imgW="6591314" imgH="1638274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6617" y="1389063"/>
                        <a:ext cx="65913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6307908" y="1474198"/>
          <a:ext cx="21491179" cy="185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2107659" imgH="1914564" progId="Excel.Sheet.12">
                  <p:link updateAutomatic="1"/>
                </p:oleObj>
              </mc:Choice>
              <mc:Fallback>
                <p:oleObj name="Hoja de cálculo" r:id="rId4" imgW="22107659" imgH="1914564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7908" y="1474198"/>
                        <a:ext cx="21491179" cy="1859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2763519" y="3712301"/>
          <a:ext cx="25134143" cy="217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2107659" imgH="1914564" progId="Excel.Sheet.12">
                  <p:link updateAutomatic="1"/>
                </p:oleObj>
              </mc:Choice>
              <mc:Fallback>
                <p:oleObj name="Hoja de cálculo" r:id="rId6" imgW="22107659" imgH="1914564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3519" y="3712301"/>
                        <a:ext cx="25134143" cy="2174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91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477</Words>
  <Application>Microsoft Office PowerPoint</Application>
  <PresentationFormat>Panorámica</PresentationFormat>
  <Paragraphs>53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34</vt:i4>
      </vt:variant>
      <vt:variant>
        <vt:lpstr>Títulos de diapositiva</vt:lpstr>
      </vt:variant>
      <vt:variant>
        <vt:i4>24</vt:i4>
      </vt:variant>
    </vt:vector>
  </HeadingPairs>
  <TitlesOfParts>
    <vt:vector size="65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file:///C:\SALA_ZARUMILLA\sala_situacional%20ZA%20-%202%20-%20copia.xlsx!TRABAJO!F88C1:F98C29</vt:lpstr>
      <vt:lpstr>file:///C:\SALA_ZARUMILLA\sala_situacional%20ZA%20-%202%20-%20copia.xlsx!TRABAJO!F18C1:F23C7</vt:lpstr>
      <vt:lpstr>file:///C:\SALA_ZARUMILLA\sala_situacional%20ZA%20-%202%20-%20copia.xlsx!TRABAJO!F50C1:F60C29</vt:lpstr>
      <vt:lpstr>file:///C:\SALA_ZARUMILLA\sala_situacional%20ZA%20-%202%20-%20copia.xlsx!TRABAJO2!F42C1:F50C59</vt:lpstr>
      <vt:lpstr>file:///C:\SALA_ZARUMILLA\sala_situacional%20ZA%20-%202%20-%20copia.xlsx!TRABAJO2!F86C1:F93C59</vt:lpstr>
      <vt:lpstr>file:///C:\SALA_ZARUMILLA\sala_situacional%20ZA%20-%202%20-%20copia.xlsx!TRABAJO!F18C9:F23C14</vt:lpstr>
      <vt:lpstr>file:///C:\SALA_ZARUMILLA\sala_situacional%20ZA%20-%202%20-%20copia.xlsx!TRABAJO3!%5bsala_situacional%20ZA%20-%202%20-%20copia.xlsx%5dTRABAJO3%20Gráfico%201</vt:lpstr>
      <vt:lpstr>file:///C:\SALA_PAMPA_GRANDE\sala_situacional%20-%202%20-%20copia.xlsx!TRABAJO!F13C1:F18C7</vt:lpstr>
      <vt:lpstr>file:///C:\SALA_PAMPA_GRANDE\sala_situacional%20-%202%20-%20copia.xlsx!TRABAJO!F44C1:F53C26</vt:lpstr>
      <vt:lpstr>file:///C:\SALA_PAMPA_GRANDE\sala_situacional%20-%202%20-%20copia.xlsx!TRABAJO!F82C1:F91C26</vt:lpstr>
      <vt:lpstr>file:///C:\SALA_PAMPA_GRANDE\sala_situacional%20-%202%20-%20copia.xlsx!TRABAJO2!F88C1:F96C51</vt:lpstr>
      <vt:lpstr>file:///C:\SALA_PAMPA_GRANDE\sala_situacional%20-%202%20-%20copia.xlsx!TRABAJO2!F42C1:F51C51</vt:lpstr>
      <vt:lpstr>file:///C:\SALA_PAMPA_GRANDE\sala_situacional%20-%202%20-%20copia.xlsx!TRABAJO3!%5bsala_situacional%20-%202%20-%20copia.xlsx%5dTRABAJO3%20Gráfico%201</vt:lpstr>
      <vt:lpstr>file:///C:\SALA_PAMPA_GRANDE\sala_situacional%20-%202%20-%20copia.xlsx!TRABAJO!F13C9:F17C14</vt:lpstr>
      <vt:lpstr>file:///C:\SALA_PAMPA_GRANDE\sala_situacional%20-%202%20-%20copia.xlsx!TRABAJO!%5bsala_situacional%20-%202%20-%20copia.xlsx%5dTRABAJO%20Gráfico%202</vt:lpstr>
      <vt:lpstr>file:///C:\SALA_PAMPA_GRANDE\sala_situacional%20-%202%20-%20copia.xlsx!TRABAJO3!%5bsala_situacional%20-%202%20-%20copia.xlsx%5dTRABAJO3%20Gráfico%202</vt:lpstr>
      <vt:lpstr>file:///G:\SALA_CORRALES\sala_situacional%20-%20SE%201.xlsx!TRABAJO!F12C1:F17C5</vt:lpstr>
      <vt:lpstr>file:///G:\SALA_CORRALES\sala_situacional%20-%20SE%201.xlsx!TRABAJO!F41C1:F47C6</vt:lpstr>
      <vt:lpstr>file:///G:\SALA_CORRALES\sala_situacional%20-%20SE%201.xlsx!TRABAJO!F77C1:F82C6</vt:lpstr>
      <vt:lpstr>file:///G:\SALA_CORRALES\sala_situacional%20-%20SE%201.xlsx!TRABAJO2!F35C1:F42C6</vt:lpstr>
      <vt:lpstr>file:///G:\SALA_CORRALES\sala_situacional%20-%20SE%201.xlsx!TRABAJO2!F79C1:F88C4</vt:lpstr>
      <vt:lpstr>file:///G:\SALA_CORRALES\sala_situacional%20-%20SE%201.xlsx!TRABAJO3!%5bsala_situacional%20-%20SE%201.xlsx%5dTRABAJO3%20Gráfico%201</vt:lpstr>
      <vt:lpstr>file:///G:\SALA_CORRALES\sala_situacional%20-%20SE%201.xlsx!TRABAJO!%5bsala_situacional%20-%20SE%201.xlsx%5dTRABAJO%20Gráfico%202</vt:lpstr>
      <vt:lpstr>file:///G:\SALA_CORRALES\sala_situacional%20-%20SE%201.xlsx!TRABAJO!F12C9:F16C14</vt:lpstr>
      <vt:lpstr>file:///G:\SALA_CORRALES\sala_situacional%20-%20SE%201.xlsx!TRABAJO3!%5bsala_situacional%20-%20SE%201.xlsx%5dTRABAJO3%20Gráfico%202</vt:lpstr>
      <vt:lpstr>file:///G:\SALA_ZORRITOS\sala_situacional%20SE%201%20ZO.xlsx!TRABAJO!F12C1:F17C4</vt:lpstr>
      <vt:lpstr>file:///G:\SALA_ZORRITOS\sala_situacional%20SE%201%20ZO.xlsx!TRABAJO!F41C1:F47C4</vt:lpstr>
      <vt:lpstr>file:///G:\SALA_ZORRITOS\sala_situacional%20SE%201%20ZO.xlsx!TRABAJO!F75C1:F82C5</vt:lpstr>
      <vt:lpstr>file:///G:\SALA_ZORRITOS\sala_situacional%20SE%201%20ZO.xlsx!TRABAJO2!F35C1:F41C41</vt:lpstr>
      <vt:lpstr>file:///G:\SALA_ZORRITOS\sala_situacional%20SE%201%20ZO.xlsx!TRABAJO2!F78C1:F85C15</vt:lpstr>
      <vt:lpstr>file:///G:\SALA_ZORRITOS\sala_situacional%20SE%201%20ZO.xlsx!TRABAJO!F12C9:F16C14</vt:lpstr>
      <vt:lpstr>file:///G:\SALA_ZORRITOS\sala_situacional%20SE%201%20ZO.xlsx!TRABAJO3!%5bsala_situacional%20SE%201%20ZO.xlsx%5dTRABAJO3%20Gráfico%201</vt:lpstr>
      <vt:lpstr>file:///G:\SALA_ZORRITOS\sala_situacional%20SE%201%20ZO.xlsx!TRABAJO!%5bsala_situacional%20SE%201%20ZO.xlsx%5dTRABAJO%20Gráfico%202</vt:lpstr>
      <vt:lpstr>file:///G:\SALA_ZORRITOS\sala_situacional%20SE%201%20ZO.xlsx!TRABAJO3!%5bsala_situacional%20SE%201%20ZO.xlsx%5dTRABAJO3%20Gráfico%202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47</cp:revision>
  <dcterms:created xsi:type="dcterms:W3CDTF">2023-06-21T15:50:33Z</dcterms:created>
  <dcterms:modified xsi:type="dcterms:W3CDTF">2024-02-29T13:08:27Z</dcterms:modified>
</cp:coreProperties>
</file>