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59C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0C1:F102C5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3!%5bsala_situacional.xlsx%5dTRABAJO3%20Gr&#225;fico%201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!%5bsala_situacional.xlsx%5dTRABAJO%20Gr&#225;fico%202" TargetMode="Externa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D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78C1:F92C9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D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D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file:///D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CORRALES\sala_situacional.xlsx!TRABAJO!%5bsala_situacional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D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12C9:F16C14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D:\SALA_CORRALES\sala_situacional.xlsx!TRABAJO3!%5bsala_situacional.xlsx%5dTRABAJO3%20Gr&#225;fico%202" TargetMode="External"/><Relationship Id="rId9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3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D:\SALA_ZORRITOS\sala_situacional.xlsx!TRABAJO!F12C1:F17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.xlsx!TRABAJO!F41C1:F56C7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D:\SALA_ZORRITOS\sala_situacional.xlsx!TRABAJO!F81C1:F91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D:\SALA_ZORRITOS\sala_situacional.xlsx!TRABAJO2!F83C1:F92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D:\SALA_ZORRITOS\sala_situacional.xlsx!TRABAJO2!F33C1:F50C4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ZORRITOS\sala_situacional.xlsx!TRABAJO3!%5bsala_situacional.xlsx%5dTRABAJO3%20Gr&#225;fico%202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D:\SALA_ZORRITO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.xlsx!TRABAJO!%5bsala_situacional.xlsx%5dTRABAJO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D:\SALA_ZORRITOS\sala_situacional.xlsx!TRABAJO!F12C9:F16C14" TargetMode="External"/><Relationship Id="rId9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96C1:F111C30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.xlsx!TRABAJO!F50C1:F72C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.xlsx!TRABAJO2!F42C1:F61C5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.xlsx!TRABAJO2!F90C1:F104C5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.xlsx!TRABAJO3!%5bsala_situacional%20z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.xlsx!TRABAJO!%5bsala_situacional%20za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.xlsx!TRABAJO3!%5bsala_situacional%20za.xlsx%5dTRABAJO3%20Gr&#225;fico%201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83C1:F94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41C1:F58C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414933" y="6488668"/>
            <a:ext cx="363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LIC.OBST</a:t>
            </a:r>
            <a:r>
              <a:rPr lang="es-ES" sz="1400" dirty="0"/>
              <a:t>. ERICA ALONZO ESPINOZA</a:t>
            </a:r>
            <a:endParaRPr lang="es-PE" sz="1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626533" y="0"/>
            <a:ext cx="1642534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8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4139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1" y="421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914401" y="2823853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983076" y="5578165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267075" y="1154113"/>
          <a:ext cx="2092325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060688" imgH="3876739" progId="Excel.Sheet.12">
                  <p:link updateAutomatic="1"/>
                </p:oleObj>
              </mc:Choice>
              <mc:Fallback>
                <p:oleObj name="Hoja de cálculo" r:id="rId2" imgW="27060688" imgH="387673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7075" y="1154113"/>
                        <a:ext cx="2092325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287713" y="4195763"/>
          <a:ext cx="22536150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060688" imgH="2647860" progId="Excel.Sheet.12">
                  <p:link updateAutomatic="1"/>
                </p:oleObj>
              </mc:Choice>
              <mc:Fallback>
                <p:oleObj name="Hoja de cálculo" r:id="rId4" imgW="27060688" imgH="2647860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7713" y="4195763"/>
                        <a:ext cx="22536150" cy="220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29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265AB0-7C66-3F24-E51B-6E05BD072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080" y="4986867"/>
          <a:ext cx="51752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743542" imgH="1447826" progId="Excel.Sheet.12">
                  <p:link updateAutomatic="1"/>
                </p:oleObj>
              </mc:Choice>
              <mc:Fallback>
                <p:oleObj name="Hoja de cálculo" r:id="rId2" imgW="5743542" imgH="144782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8265AB0-7C66-3F24-E51B-6E05BD072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080" y="4986867"/>
                        <a:ext cx="517525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286516" imgH="3495842" progId="Excel.Sheet.12">
                  <p:link updateAutomatic="1"/>
                </p:oleObj>
              </mc:Choice>
              <mc:Fallback>
                <p:oleObj name="Hoja de cálculo" r:id="rId4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2846" y="3757613"/>
          <a:ext cx="52133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34172" imgH="3514609" progId="Excel.Sheet.12">
                  <p:link updateAutomatic="1"/>
                </p:oleObj>
              </mc:Choice>
              <mc:Fallback>
                <p:oleObj name="Hoja de cálculo" r:id="rId6" imgW="6334172" imgH="351460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2846" y="3757613"/>
                        <a:ext cx="52133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10201373" imgH="5972021" progId="Excel.Sheet.12">
                  <p:link updateAutomatic="1"/>
                </p:oleObj>
              </mc:Choice>
              <mc:Fallback>
                <p:oleObj name="Hoja de cálculo" r:id="rId8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16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969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9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7A5D91D-320F-4C33-B588-D41126DF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236552" y="4475969"/>
            <a:ext cx="826941" cy="113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9BD54F-80A4-4510-AABF-FA7C9674F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384531"/>
            <a:ext cx="1173020" cy="113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67625" y="123874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00748" y="3588922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69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38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74" imgH="2305129" progId="Excel.Sheet.12">
                  <p:link updateAutomatic="1"/>
                </p:oleObj>
              </mc:Choice>
              <mc:Fallback>
                <p:oleObj name="Worksheet" r:id="rId2" imgW="6591474" imgH="23051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5" imgH="3314542" progId="Excel.Sheet.12">
                  <p:link updateAutomatic="1"/>
                </p:oleObj>
              </mc:Choice>
              <mc:Fallback>
                <p:oleObj name="Worksheet" r:id="rId4" imgW="7353195" imgH="331454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560" imgH="2867222" progId="Excel.Sheet.12">
                  <p:link updateAutomatic="1"/>
                </p:oleObj>
              </mc:Choice>
              <mc:Fallback>
                <p:oleObj name="Worksheet" r:id="rId6" imgW="8391560" imgH="286722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6288" y="612775"/>
          <a:ext cx="212979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16811" imgH="3590754" progId="Excel.Sheet.12">
                  <p:link updateAutomatic="1"/>
                </p:oleObj>
              </mc:Choice>
              <mc:Fallback>
                <p:oleObj name="Worksheet" r:id="rId2" imgW="21316811" imgH="3590754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6288" y="612775"/>
                        <a:ext cx="2129790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9938" y="3563938"/>
          <a:ext cx="215106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316811" imgH="3219529" progId="Excel.Sheet.12">
                  <p:link updateAutomatic="1"/>
                </p:oleObj>
              </mc:Choice>
              <mc:Fallback>
                <p:oleObj name="Worksheet" r:id="rId4" imgW="21316811" imgH="3219529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9938" y="3563938"/>
                        <a:ext cx="21510625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21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8536" y="3911767"/>
          <a:ext cx="5267325" cy="2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847" imgH="4162517" progId="Excel.Sheet.12">
                  <p:link updateAutomatic="1"/>
                </p:oleObj>
              </mc:Choice>
              <mc:Fallback>
                <p:oleObj name="Worksheet" r:id="rId4" imgW="7781847" imgH="416251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8536" y="3911767"/>
                        <a:ext cx="5267325" cy="2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924234" progId="Excel.Sheet.12">
                  <p:link updateAutomatic="1"/>
                </p:oleObj>
              </mc:Choice>
              <mc:Fallback>
                <p:oleObj name="Worksheet" r:id="rId6" imgW="4857917" imgH="192423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6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00" imgH="3505410" progId="Excel.Sheet.12">
                  <p:link updateAutomatic="1"/>
                </p:oleObj>
              </mc:Choice>
              <mc:Fallback>
                <p:oleObj name="Worksheet" r:id="rId8" imgW="5267200" imgH="350541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68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82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01-07/2024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2126BA-12DF-4848-85C5-83A3324F7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/>
          <a:stretch/>
        </p:blipFill>
        <p:spPr>
          <a:xfrm>
            <a:off x="0" y="1175882"/>
            <a:ext cx="12192000" cy="56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99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04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A3951F-93DD-451A-9CCB-27C6FE0A5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34" y="1004148"/>
          <a:ext cx="6720467" cy="26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29332" imgH="2114681" progId="Excel.Sheet.12">
                  <p:link updateAutomatic="1"/>
                </p:oleObj>
              </mc:Choice>
              <mc:Fallback>
                <p:oleObj name="Worksheet" r:id="rId2" imgW="5829332" imgH="211468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A3951F-93DD-451A-9CCB-27C6FE0A5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34" y="1004148"/>
                        <a:ext cx="6720467" cy="26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471A2ED-10A8-4FD8-8778-1FDB2AD8B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9582" y="4138949"/>
          <a:ext cx="6750874" cy="243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29332" imgH="2105012" progId="Excel.Sheet.12">
                  <p:link updateAutomatic="1"/>
                </p:oleObj>
              </mc:Choice>
              <mc:Fallback>
                <p:oleObj name="Worksheet" r:id="rId4" imgW="5829332" imgH="2105012" progId="Excel.Sheet.12">
                  <p:link updateAutomatic="1"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471A2ED-10A8-4FD8-8778-1FDB2AD8B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9582" y="4138949"/>
                        <a:ext cx="6750874" cy="243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408678-F776-4B15-904D-6783402D5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7267" y="1190169"/>
          <a:ext cx="6591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91474" imgH="3314542" progId="Excel.Sheet.12">
                  <p:link updateAutomatic="1"/>
                </p:oleObj>
              </mc:Choice>
              <mc:Fallback>
                <p:oleObj name="Worksheet" r:id="rId6" imgW="6591474" imgH="331454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408678-F776-4B15-904D-6783402D5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7267" y="1190169"/>
                        <a:ext cx="6591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08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22FDEB-242D-4889-9238-4C2B61C54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175125"/>
          <a:ext cx="2115185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488609" imgH="2076424" progId="Excel.Sheet.12">
                  <p:link updateAutomatic="1"/>
                </p:oleObj>
              </mc:Choice>
              <mc:Fallback>
                <p:oleObj name="Worksheet" r:id="rId2" imgW="21488609" imgH="2076424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22FDEB-242D-4889-9238-4C2B61C5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2600" y="4175125"/>
                        <a:ext cx="21151850" cy="20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380B19-C035-4BD6-B06D-07A233294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217" y="795069"/>
          <a:ext cx="21980425" cy="3734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2250330" imgH="3781622" progId="Excel.Sheet.12">
                  <p:link updateAutomatic="1"/>
                </p:oleObj>
              </mc:Choice>
              <mc:Fallback>
                <p:oleObj name="Worksheet" r:id="rId4" imgW="22250330" imgH="378162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B380B19-C035-4BD6-B06D-07A233294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217" y="795069"/>
                        <a:ext cx="21980425" cy="3734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5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(01- 07)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1260475"/>
          <a:ext cx="61626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75" y="1260475"/>
                        <a:ext cx="6162675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4746625"/>
          <a:ext cx="475456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43404" imgH="1924234" progId="Excel.Sheet.12">
                  <p:link updateAutomatic="1"/>
                </p:oleObj>
              </mc:Choice>
              <mc:Fallback>
                <p:oleObj name="Worksheet" r:id="rId4" imgW="5143404" imgH="192423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188" y="4746625"/>
                        <a:ext cx="4754562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0475" y="1193800"/>
          <a:ext cx="4110038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10365" imgH="3505410" progId="Excel.Sheet.12">
                  <p:link updateAutomatic="1"/>
                </p:oleObj>
              </mc:Choice>
              <mc:Fallback>
                <p:oleObj name="Worksheet" r:id="rId6" imgW="5410365" imgH="350541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0475" y="1193800"/>
                        <a:ext cx="4110038" cy="266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D3942A1-8F89-4A7D-9DD8-08B32CC3C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4213" y="4076700"/>
          <a:ext cx="505142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781847" imgH="4162517" progId="Excel.Sheet.12">
                  <p:link updateAutomatic="1"/>
                </p:oleObj>
              </mc:Choice>
              <mc:Fallback>
                <p:oleObj name="Worksheet" r:id="rId8" imgW="7781847" imgH="416251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D3942A1-8F89-4A7D-9DD8-08B32CC3C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4213" y="4076700"/>
                        <a:ext cx="505142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60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01-07/2024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1FFAC3-F1BE-4D29-AA91-4A6A38574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/>
          <a:stretch/>
        </p:blipFill>
        <p:spPr>
          <a:xfrm>
            <a:off x="-13447" y="1190168"/>
            <a:ext cx="12192000" cy="56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1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98428"/>
              </p:ext>
            </p:extLst>
          </p:nvPr>
        </p:nvGraphicFramePr>
        <p:xfrm>
          <a:off x="266155" y="1219200"/>
          <a:ext cx="6591300" cy="219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2295461" progId="Excel.Sheet.12">
                  <p:link updateAutomatic="1"/>
                </p:oleObj>
              </mc:Choice>
              <mc:Fallback>
                <p:oleObj name="Hoja de cálculo" r:id="rId2" imgW="6591314" imgH="2295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155" y="1219200"/>
                        <a:ext cx="6591300" cy="219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25635"/>
              </p:ext>
            </p:extLst>
          </p:nvPr>
        </p:nvGraphicFramePr>
        <p:xfrm>
          <a:off x="7274560" y="1233215"/>
          <a:ext cx="19159570" cy="365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4393485" imgH="4648264" progId="Excel.Sheet.12">
                  <p:link updateAutomatic="1"/>
                </p:oleObj>
              </mc:Choice>
              <mc:Fallback>
                <p:oleObj name="Hoja de cálculo" r:id="rId4" imgW="24393485" imgH="46482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4560" y="1233215"/>
                        <a:ext cx="19159570" cy="3652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12238"/>
              </p:ext>
            </p:extLst>
          </p:nvPr>
        </p:nvGraphicFramePr>
        <p:xfrm>
          <a:off x="342538" y="3570968"/>
          <a:ext cx="22220872" cy="278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4393485" imgH="3057602" progId="Excel.Sheet.12">
                  <p:link updateAutomatic="1"/>
                </p:oleObj>
              </mc:Choice>
              <mc:Fallback>
                <p:oleObj name="Hoja de cálculo" r:id="rId6" imgW="24393485" imgH="30576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538" y="3570968"/>
                        <a:ext cx="22220872" cy="278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88305"/>
              </p:ext>
            </p:extLst>
          </p:nvPr>
        </p:nvGraphicFramePr>
        <p:xfrm>
          <a:off x="3758231" y="1111914"/>
          <a:ext cx="15303751" cy="281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3974284" imgH="4410204" progId="Excel.Sheet.12">
                  <p:link updateAutomatic="1"/>
                </p:oleObj>
              </mc:Choice>
              <mc:Fallback>
                <p:oleObj name="Hoja de cálculo" r:id="rId2" imgW="23974284" imgH="44102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8231" y="1111914"/>
                        <a:ext cx="15303751" cy="281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42821"/>
              </p:ext>
            </p:extLst>
          </p:nvPr>
        </p:nvGraphicFramePr>
        <p:xfrm>
          <a:off x="3570515" y="3999410"/>
          <a:ext cx="20104842" cy="225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022515" imgH="3029104" progId="Excel.Sheet.12">
                  <p:link updateAutomatic="1"/>
                </p:oleObj>
              </mc:Choice>
              <mc:Fallback>
                <p:oleObj name="Hoja de cálculo" r:id="rId4" imgW="27022515" imgH="30291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0515" y="3999410"/>
                        <a:ext cx="20104842" cy="2253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89816"/>
              </p:ext>
            </p:extLst>
          </p:nvPr>
        </p:nvGraphicFramePr>
        <p:xfrm>
          <a:off x="8004175" y="1398588"/>
          <a:ext cx="339725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57713" imgH="3495842" progId="Excel.Sheet.12">
                  <p:link updateAutomatic="1"/>
                </p:oleObj>
              </mc:Choice>
              <mc:Fallback>
                <p:oleObj name="Hoja de cálculo" r:id="rId2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4175" y="1398588"/>
                        <a:ext cx="339725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931808"/>
              </p:ext>
            </p:extLst>
          </p:nvPr>
        </p:nvGraphicFramePr>
        <p:xfrm>
          <a:off x="469900" y="1352550"/>
          <a:ext cx="55991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0201373" imgH="5972021" progId="Excel.Sheet.12">
                  <p:link updateAutomatic="1"/>
                </p:oleObj>
              </mc:Choice>
              <mc:Fallback>
                <p:oleObj name="Hoja de cálculo" r:id="rId4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1352550"/>
                        <a:ext cx="559911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53341"/>
              </p:ext>
            </p:extLst>
          </p:nvPr>
        </p:nvGraphicFramePr>
        <p:xfrm>
          <a:off x="830791" y="4648199"/>
          <a:ext cx="4857750" cy="181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857598" imgH="1847837" progId="Excel.Sheet.12">
                  <p:link updateAutomatic="1"/>
                </p:oleObj>
              </mc:Choice>
              <mc:Fallback>
                <p:oleObj name="Hoja de cálculo" r:id="rId6" imgW="4857598" imgH="18478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791" y="4648199"/>
                        <a:ext cx="4857750" cy="181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0099"/>
              </p:ext>
            </p:extLst>
          </p:nvPr>
        </p:nvGraphicFramePr>
        <p:xfrm>
          <a:off x="7313613" y="4048125"/>
          <a:ext cx="4452937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6477145" imgH="3514609" progId="Excel.Sheet.12">
                  <p:link updateAutomatic="1"/>
                </p:oleObj>
              </mc:Choice>
              <mc:Fallback>
                <p:oleObj name="Hoja de cálculo" r:id="rId8" imgW="6477145" imgH="3514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3613" y="4048125"/>
                        <a:ext cx="4452937" cy="241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467"/>
            <a:ext cx="12192000" cy="58985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6" y="609273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40669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88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FE695D-727D-BA62-6BAD-BAD936975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126" y="1405438"/>
          <a:ext cx="4803775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476916" imgH="1638274" progId="Excel.Sheet.12">
                  <p:link updateAutomatic="1"/>
                </p:oleObj>
              </mc:Choice>
              <mc:Fallback>
                <p:oleObj name="Hoja de cálculo" r:id="rId2" imgW="4476916" imgH="163827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FE695D-727D-BA62-6BAD-BAD936975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5126" y="1405438"/>
                        <a:ext cx="4803775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682378" y="1095375"/>
          <a:ext cx="30608014" cy="379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9851430" imgH="3695674" progId="Excel.Sheet.12">
                  <p:link updateAutomatic="1"/>
                </p:oleObj>
              </mc:Choice>
              <mc:Fallback>
                <p:oleObj name="Hoja de cálculo" r:id="rId4" imgW="29851430" imgH="369567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2378" y="1095375"/>
                        <a:ext cx="30608014" cy="379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21210" y="4010748"/>
          <a:ext cx="26539973" cy="233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295461" progId="Excel.Sheet.12">
                  <p:link updateAutomatic="1"/>
                </p:oleObj>
              </mc:Choice>
              <mc:Fallback>
                <p:oleObj name="Hoja de cálculo" r:id="rId6" imgW="26041487" imgH="2295461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210" y="4010748"/>
                        <a:ext cx="26539973" cy="233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239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490</Words>
  <Application>Microsoft Office PowerPoint</Application>
  <PresentationFormat>Panorámica</PresentationFormat>
  <Paragraphs>54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24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file:///C:\SALA_ZARUMILLA\sala_situacional%20za.xlsx!TRABAJO!F12C1:F18C7</vt:lpstr>
      <vt:lpstr>file:///C:\SALA_ZARUMILLA\sala_situacional%20za.xlsx!TRABAJO!F50C1:F72C30</vt:lpstr>
      <vt:lpstr>file:///C:\SALA_ZARUMILLA\sala_situacional%20za.xlsx!TRABAJO!F96C1:F111C30</vt:lpstr>
      <vt:lpstr>file:///C:\SALA_ZARUMILLA\sala_situacional%20za.xlsx!TRABAJO2!F42C1:F61C53</vt:lpstr>
      <vt:lpstr>file:///C:\SALA_ZARUMILLA\sala_situacional%20za.xlsx!TRABAJO2!F90C1:F104C57</vt:lpstr>
      <vt:lpstr>file:///C:\SALA_ZARUMILLA\sala_situacional%20za.xlsx!TRABAJO!%5bsala_situacional%20za.xlsx%5dTRABAJO%20Gráfico%202</vt:lpstr>
      <vt:lpstr>file:///C:\SALA_ZARUMILLA\sala_situacional%20za.xlsx!TRABAJO3!%5bsala_situacional%20za.xlsx%5dTRABAJO3%20Gráfico%201</vt:lpstr>
      <vt:lpstr>file:///C:\SALA_ZARUMILLA\sala_situacional%20za.xlsx!TRABAJO!F12C9:F16C14</vt:lpstr>
      <vt:lpstr>file:///C:\SALA_ZARUMILLA\sala_situacional%20za.xlsx!TRABAJO3!%5bsala_situacional%20za.xlsx%5dTRABAJO3%20Gráfico%202</vt:lpstr>
      <vt:lpstr>file:///C:\SALA_PAMPA_GRANDE\sala_situacional.xlsx!TRABAJO!F12C1:F17C4</vt:lpstr>
      <vt:lpstr>file:///C:\SALA_PAMPA_GRANDE\sala_situacional.xlsx!TRABAJO!F41C1:F58C36</vt:lpstr>
      <vt:lpstr>file:///C:\SALA_PAMPA_GRANDE\sala_situacional.xlsx!TRABAJO!F83C1:F94C31</vt:lpstr>
      <vt:lpstr>file:///C:\SALA_PAMPA_GRANDE\sala_situacional.xlsx!TRABAJO2!F42C1:F59C58</vt:lpstr>
      <vt:lpstr>file:///C:\SALA_PAMPA_GRANDE\sala_situacional.xlsx!TRABAJO2!F90C1:F102C58</vt:lpstr>
      <vt:lpstr>file:///C:\SALA_PAMPA_GRANDE\sala_situacional.xlsx!TRABAJO!F12C9:F16C14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file:///D:\SALA_CORRALES\sala_situacional.xlsx!TRABAJO!F12C1:F18C7</vt:lpstr>
      <vt:lpstr>file:///D:\SALA_CORRALES\sala_situacional.xlsx!TRABAJO!F40C1:F54C8</vt:lpstr>
      <vt:lpstr>file:///D:\SALA_CORRALES\sala_situacional.xlsx!TRABAJO!F78C1:F92C9</vt:lpstr>
      <vt:lpstr>file:///D:\SALA_CORRALES\sala_situacional.xlsx!TRABAJO2!F32C1:F47C48</vt:lpstr>
      <vt:lpstr>file:///D:\SALA_CORRALES\sala_situacional.xlsx!TRABAJO2!F80C1:F95C48</vt:lpstr>
      <vt:lpstr>file:///D:\SALA_CORRALES\sala_situacional.xlsx!TRABAJO3!%5bsala_situacional.xlsx%5dTRABAJO3%20Gráfico%201</vt:lpstr>
      <vt:lpstr>file:///D:\SALA_CORRALES\sala_situacional.xlsx!TRABAJO3!%5bsala_situacional.xlsx%5dTRABAJO3%20Gráfico%202</vt:lpstr>
      <vt:lpstr>file:///D:\SALA_CORRALES\sala_situacional.xlsx!TRABAJO!F12C9:F16C14</vt:lpstr>
      <vt:lpstr>file:///D:\SALA_CORRALES\sala_situacional.xlsx!TRABAJO!%5bsala_situacional.xlsx%5dTRABAJO%20Gráfico%202</vt:lpstr>
      <vt:lpstr>file:///D:\SALA_ZORRITOS\sala_situacional.xlsx!TRABAJO!F12C1:F17C6</vt:lpstr>
      <vt:lpstr>file:///D:\SALA_ZORRITOS\sala_situacional.xlsx!TRABAJO!F81C1:F91C6</vt:lpstr>
      <vt:lpstr>file:///D:\SALA_ZORRITOS\sala_situacional.xlsx!TRABAJO!F41C1:F56C7</vt:lpstr>
      <vt:lpstr>file:///D:\SALA_ZORRITOS\sala_situacional.xlsx!TRABAJO2!F83C1:F92C48</vt:lpstr>
      <vt:lpstr>file:///D:\SALA_ZORRITOS\sala_situacional.xlsx!TRABAJO2!F33C1:F50C49</vt:lpstr>
      <vt:lpstr>file:///D:\SALA_ZORRITOS\sala_situacional.xlsx!TRABAJO3!%5bsala_situacional.xlsx%5dTRABAJO3%20Gráfico%201</vt:lpstr>
      <vt:lpstr>file:///D:\SALA_ZORRITOS\sala_situacional.xlsx!TRABAJO!F12C9:F16C14</vt:lpstr>
      <vt:lpstr>file:///D:\SALA_ZORRITOS\sala_situacional.xlsx!TRABAJO!%5bsala_situacional.xlsx%5dTRABAJO%20Gráfico%202</vt:lpstr>
      <vt:lpstr>file:///D:\SALA_ZORRITOS\sala_situacional.xlsx!TRABAJO3!%5bsala_situacional.xlsx%5dTRABAJO3%20Gráfico%202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70</cp:revision>
  <cp:lastPrinted>2024-02-23T06:09:17Z</cp:lastPrinted>
  <dcterms:created xsi:type="dcterms:W3CDTF">2023-06-21T15:50:33Z</dcterms:created>
  <dcterms:modified xsi:type="dcterms:W3CDTF">2024-02-29T16:17:19Z</dcterms:modified>
</cp:coreProperties>
</file>