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2.xlsx!TRABAJO2!F42C1:F54C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oleObject" Target="file:///C:\SALA_PAMPA_GRANDE\sala_situacional%20-%202.xlsx!TRABAJO2!F90C1:F99C5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2.xlsx!TRABAJO!%5bsala_situacional%20-%202.xlsx%5dTRABAJO%20Gr&#225;fico%202" TargetMode="External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file:///C:\SALA_PAMPA_GRANDE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2.xlsx!TRABAJO3!%5bsala_situacional%20-%202.xlsx%5dTRABAJO3%20Gr&#225;fico%202" TargetMode="External"/><Relationship Id="rId5" Type="http://schemas.openxmlformats.org/officeDocument/2006/relationships/image" Target="../media/image29.emf"/><Relationship Id="rId4" Type="http://schemas.openxmlformats.org/officeDocument/2006/relationships/oleObject" Target="file:///C:\SALA_PAMPA_GRANDE\sala_situacional%20-%202.xlsx!TRABAJO!F13C9:F17C14" TargetMode="External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file:///C:\SALA_CORRALES\sala_situacional.xlsx!TRABAJO!F12C1:F17C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CORRALES\sala_situacional.xlsx!TRABAJO!F81C1:F87C4" TargetMode="External"/><Relationship Id="rId5" Type="http://schemas.openxmlformats.org/officeDocument/2006/relationships/image" Target="../media/image39.emf"/><Relationship Id="rId4" Type="http://schemas.openxmlformats.org/officeDocument/2006/relationships/oleObject" Target="file:///C:\SALA_CORRALES\sala_situacional.xlsx!TRABAJO!F41C1:F48C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file:///C:\SALA_CORRALES\sala_situacional.xlsx!TRABAJO2!F35C1:F42C4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oleObject" Target="file:///C:\SALA_CORRALES\sala_situacional.xlsx!TRABAJO2!F83C1:F90C4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CORRALES\sala_situacional-SE%202_C.xlsx!TRABAJO3!%5bsala_situacional-SE%202_C.xlsx%5dTRABAJO3%20Gr&#225;fico%202" TargetMode="External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file:///C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CORRALES\sala_situacional.xlsx!TRABAJO!%5bsala_situacional.xlsx%5dTRABAJO%20Gr&#225;fico%202" TargetMode="External"/><Relationship Id="rId5" Type="http://schemas.openxmlformats.org/officeDocument/2006/relationships/image" Target="../media/image44.emf"/><Relationship Id="rId4" Type="http://schemas.openxmlformats.org/officeDocument/2006/relationships/oleObject" Target="file:///C:\SALA_CORRALES\sala_situacional.xlsx!TRABAJO!F12C9:F16C14" TargetMode="External"/><Relationship Id="rId9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2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file:///G:\SALA_ZORRITOS\sala_situacional%20SE%202%20ZO.xlsx!TRABAJO!F12C1:F17C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ORRITOS\sala_situacional%20SE%202%20ZO.xlsx!TRABAJO!F75C1:F82C5" TargetMode="External"/><Relationship Id="rId5" Type="http://schemas.openxmlformats.org/officeDocument/2006/relationships/image" Target="../media/image53.emf"/><Relationship Id="rId4" Type="http://schemas.openxmlformats.org/officeDocument/2006/relationships/oleObject" Target="file:///G:\SALA_ZORRITOS\sala_situacional%20SE%202%20ZO.xlsx!TRABAJO!F41C1:F49C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file:///G:\SALA_ZORRITOS\sala_situacional%20SE%202%20ZO.xlsx!TRABAJO2!F35C1:F42C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oleObject" Target="file:///G:\SALA_ZORRITOS\sala_situacional%20SE%202%20ZO.xlsx!TRABAJO2!F78C1:F87C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ZORRITOS\sala_situacional%20SE%202%20ZO.xlsx!TRABAJO!F12C9:F16C14" TargetMode="Externa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file:///G:\SALA_ZORRITOS\sala_situacional%20SE%202%20ZO.xlsx!TRABAJO3!%5bsala_situacional%20SE%202%20ZO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ORRITOS\sala_situacional%20SE%202%20ZO.xlsx!TRABAJO!%5bsala_situacional%20SE%202%20ZO.xlsx%5dTRABAJO%20Gr&#225;fico%202" TargetMode="External"/><Relationship Id="rId5" Type="http://schemas.openxmlformats.org/officeDocument/2006/relationships/image" Target="../media/image58.emf"/><Relationship Id="rId4" Type="http://schemas.openxmlformats.org/officeDocument/2006/relationships/oleObject" Target="file:///G:\SALA_ZORRITOS\sala_situacional%20SE%202%20ZO.xlsx!TRABAJO3!%5bsala_situacional%20SE%202%20ZO.xlsx%5dTRABAJO3%20Gr&#225;fico%202" TargetMode="External"/><Relationship Id="rId9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ZA%20-%204%20-%20copia.xlsx!TRABAJO!F15C1:F21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%20-%204%20-%20copia.xlsx!TRABAJO!F48C1:F63C32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%20-%204%20-%20copia.xlsx!TRABAJO!F88C1:F101C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%20-%204%20-%20copia.xlsx!TRABAJO2!F42C1:F50C5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C:\SALA_ZARUMILLA\sala_situacional%20ZA%20-%204%20-%20copia.xlsx!TRABAJO2!F86C1:F94C7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%20ZA%20-%204%20-%20copia.xlsx!TRABAJO!%5bsala_situacional%20ZA%20-%204%20-%20copia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%20ZA%20-%204%20-%20copia.xlsx!TRABAJO3!%5bsala_situacional%20ZA%20-%204%20-%20copia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%20-%204%20-%20copia.xlsx!TRABAJO!F14C9:F19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%20ZA%20-%204%20-%20copia.xlsx!TRABAJO3!%5bsala_situacional%20ZA%20-%204%20-%20copia.xlsx%5dTRABAJO3%20Gr&#225;fico%202" TargetMode="External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file:///C:\SALA_PAMPA_GRANDE\sala_situacional%20-%202.xlsx!TRABAJO!F13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2.xlsx!TRABAJO!F84C1:F94C31" TargetMode="External"/><Relationship Id="rId5" Type="http://schemas.openxmlformats.org/officeDocument/2006/relationships/image" Target="../media/image24.emf"/><Relationship Id="rId4" Type="http://schemas.openxmlformats.org/officeDocument/2006/relationships/oleObject" Target="file:///C:\SALA_PAMPA_GRANDE\sala_situacional%20-%202.xlsx!TRABAJO!F44C1:F55C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43936"/>
            <a:ext cx="952498" cy="126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1439333"/>
            <a:ext cx="10668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2856089"/>
            <a:ext cx="1064683" cy="141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4238977"/>
            <a:ext cx="931333" cy="120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" y="5486400"/>
            <a:ext cx="10477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400221" y="1290364"/>
          <a:ext cx="23368592" cy="252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7089143" imgH="2924149" progId="Excel.Sheet.12">
                  <p:link updateAutomatic="1"/>
                </p:oleObj>
              </mc:Choice>
              <mc:Fallback>
                <p:oleObj name="Hoja de cálculo" r:id="rId2" imgW="27089143" imgH="2924149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00221" y="1290364"/>
                        <a:ext cx="23368592" cy="2523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3381828" y="4109041"/>
          <a:ext cx="23108519" cy="187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7089143" imgH="2076514" progId="Excel.Sheet.12">
                  <p:link updateAutomatic="1"/>
                </p:oleObj>
              </mc:Choice>
              <mc:Fallback>
                <p:oleObj name="Hoja de cálculo" r:id="rId4" imgW="27089143" imgH="2076514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828" y="4109041"/>
                        <a:ext cx="23108519" cy="1873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552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(01-02)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DC21489-DAA6-8882-A14D-60F885CA7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440" y="1232602"/>
          <a:ext cx="6196346" cy="362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07841" imgH="5978735" progId="Excel.Sheet.12">
                  <p:link updateAutomatic="1"/>
                </p:oleObj>
              </mc:Choice>
              <mc:Fallback>
                <p:oleObj name="Worksheet" r:id="rId2" imgW="10207841" imgH="5978735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DC21489-DAA6-8882-A14D-60F885CA7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5440" y="1232602"/>
                        <a:ext cx="6196346" cy="3629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10659" y="5048779"/>
          <a:ext cx="56197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619656" imgH="1447826" progId="Excel.Sheet.12">
                  <p:link updateAutomatic="1"/>
                </p:oleObj>
              </mc:Choice>
              <mc:Fallback>
                <p:oleObj name="Hoja de cálculo" r:id="rId4" imgW="5619656" imgH="144782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0659" y="5048779"/>
                        <a:ext cx="561975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598833" y="4207933"/>
          <a:ext cx="4305300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334172" imgH="3514609" progId="Excel.Sheet.12">
                  <p:link updateAutomatic="1"/>
                </p:oleObj>
              </mc:Choice>
              <mc:Fallback>
                <p:oleObj name="Hoja de cálculo" r:id="rId6" imgW="6334172" imgH="3514609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98833" y="4207933"/>
                        <a:ext cx="4305300" cy="238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010525" y="1228725"/>
          <a:ext cx="3667125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286516" imgH="3495842" progId="Excel.Sheet.12">
                  <p:link updateAutomatic="1"/>
                </p:oleObj>
              </mc:Choice>
              <mc:Fallback>
                <p:oleObj name="Hoja de cálculo" r:id="rId8" imgW="5286516" imgH="3495842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10525" y="1228725"/>
                        <a:ext cx="3667125" cy="242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06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01-02/2024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840305-00DE-3E4E-9E8A-472BB5B9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2" y="1176596"/>
            <a:ext cx="11554047" cy="56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EA85722-0C42-4AD5-AA76-9D7354E4C1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5638" r="14620" b="30643"/>
          <a:stretch/>
        </p:blipFill>
        <p:spPr>
          <a:xfrm>
            <a:off x="93839" y="39632"/>
            <a:ext cx="1062317" cy="118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420148B-7976-40FE-8384-887FA6B82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" y="1264705"/>
            <a:ext cx="981437" cy="130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C6BDE88-7003-4A08-A536-6925D8917E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710" r="3959" b="5967"/>
          <a:stretch/>
        </p:blipFill>
        <p:spPr>
          <a:xfrm>
            <a:off x="101819" y="3869009"/>
            <a:ext cx="981437" cy="135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B7A704C-890A-4486-8D33-3F280600C1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5967" r="11814"/>
          <a:stretch/>
        </p:blipFill>
        <p:spPr>
          <a:xfrm>
            <a:off x="53299" y="2573287"/>
            <a:ext cx="1266737" cy="122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735FE68-886D-403A-9DC9-43A3B92E5E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0" y="5424399"/>
            <a:ext cx="1268907" cy="122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08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99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A85269E-A78C-1A40-5905-0EFC2B672C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193" y="1381019"/>
          <a:ext cx="5013287" cy="204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76933" imgH="1828712" progId="Excel.Sheet.12">
                  <p:link updateAutomatic="1"/>
                </p:oleObj>
              </mc:Choice>
              <mc:Fallback>
                <p:oleObj name="Worksheet" r:id="rId2" imgW="4476933" imgH="182871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A85269E-A78C-1A40-5905-0EFC2B672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6193" y="1381019"/>
                        <a:ext cx="5013287" cy="2047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98F9A09-FE0E-80A8-CA5E-A91108C798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3320" y="1465880"/>
          <a:ext cx="4907800" cy="196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476933" imgH="1790729" progId="Excel.Sheet.12">
                  <p:link updateAutomatic="1"/>
                </p:oleObj>
              </mc:Choice>
              <mc:Fallback>
                <p:oleObj name="Worksheet" r:id="rId4" imgW="4476933" imgH="1790729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98F9A09-FE0E-80A8-CA5E-A91108C79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3320" y="1465880"/>
                        <a:ext cx="4907800" cy="196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E69CCCA-3FB2-710C-F887-D7F25A1A6B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5954" y="4496770"/>
          <a:ext cx="5372904" cy="161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476933" imgH="1342849" progId="Excel.Sheet.12">
                  <p:link updateAutomatic="1"/>
                </p:oleObj>
              </mc:Choice>
              <mc:Fallback>
                <p:oleObj name="Worksheet" r:id="rId6" imgW="4476933" imgH="1342849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7E69CCCA-3FB2-710C-F887-D7F25A1A6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5954" y="4496770"/>
                        <a:ext cx="5372904" cy="161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01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31BC3DB-459B-ABE2-FE8C-961BCDCB27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0941" y="1379653"/>
          <a:ext cx="17051849" cy="172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116574" imgH="1828712" progId="Excel.Sheet.12">
                  <p:link updateAutomatic="1"/>
                </p:oleObj>
              </mc:Choice>
              <mc:Fallback>
                <p:oleObj name="Worksheet" r:id="rId2" imgW="18116574" imgH="182871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31BC3DB-459B-ABE2-FE8C-961BCDCB27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0941" y="1379653"/>
                        <a:ext cx="17051849" cy="172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823D073-38AF-190C-DC52-175EDA52B4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0941" y="4136090"/>
          <a:ext cx="16717003" cy="15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8116574" imgH="1695377" progId="Excel.Sheet.12">
                  <p:link updateAutomatic="1"/>
                </p:oleObj>
              </mc:Choice>
              <mc:Fallback>
                <p:oleObj name="Worksheet" r:id="rId4" imgW="18116574" imgH="169537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9823D073-38AF-190C-DC52-175EDA52B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0941" y="4136090"/>
                        <a:ext cx="16717003" cy="1563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18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(01-02)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239" y="1262063"/>
          <a:ext cx="6160710" cy="360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07841" imgH="5978735" progId="Excel.Sheet.12">
                  <p:link updateAutomatic="1"/>
                </p:oleObj>
              </mc:Choice>
              <mc:Fallback>
                <p:oleObj name="Worksheet" r:id="rId2" imgW="10207841" imgH="597873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239" y="1262063"/>
                        <a:ext cx="6160710" cy="3608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9051" y="4942236"/>
          <a:ext cx="4680178" cy="15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57583" imgH="1638403" progId="Excel.Sheet.12">
                  <p:link updateAutomatic="1"/>
                </p:oleObj>
              </mc:Choice>
              <mc:Fallback>
                <p:oleObj name="Worksheet" r:id="rId4" imgW="4857583" imgH="1638403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9051" y="4942236"/>
                        <a:ext cx="4680178" cy="157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6169" y="1194467"/>
          <a:ext cx="3871227" cy="257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70073" imgH="3505446" progId="Excel.Sheet.12">
                  <p:link updateAutomatic="1"/>
                </p:oleObj>
              </mc:Choice>
              <mc:Fallback>
                <p:oleObj name="Worksheet" r:id="rId6" imgW="5270073" imgH="3505446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96169" y="1194467"/>
                        <a:ext cx="3871227" cy="2574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641A9A0-29BB-4250-89BD-B67DC82DE5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4955" y="3861830"/>
          <a:ext cx="5555454" cy="294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407192" imgH="3401830" progId="Excel.Sheet.12">
                  <p:link updateAutomatic="1"/>
                </p:oleObj>
              </mc:Choice>
              <mc:Fallback>
                <p:oleObj name="Worksheet" r:id="rId8" imgW="6407192" imgH="340183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641A9A0-29BB-4250-89BD-B67DC82DE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4955" y="3861830"/>
                        <a:ext cx="5555454" cy="2949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5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61C8B2-03B5-196F-3AF2-05F66B11A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43" y="1190169"/>
            <a:ext cx="11429523" cy="55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43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(01 -02)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735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E35721D-055B-43CF-A566-8651696A0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3120" y="1329315"/>
          <a:ext cx="4994827" cy="2359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76743" imgH="2114621" progId="Excel.Sheet.12">
                  <p:link updateAutomatic="1"/>
                </p:oleObj>
              </mc:Choice>
              <mc:Fallback>
                <p:oleObj name="Worksheet" r:id="rId2" imgW="4476743" imgH="211462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E35721D-055B-43CF-A566-8651696A0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3120" y="1329315"/>
                        <a:ext cx="4994827" cy="2359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14BA2B2-ABFB-4219-A075-37B252677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4563" y="1314449"/>
          <a:ext cx="5364609" cy="237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476743" imgH="1981137" progId="Excel.Sheet.12">
                  <p:link updateAutomatic="1"/>
                </p:oleObj>
              </mc:Choice>
              <mc:Fallback>
                <p:oleObj name="Worksheet" r:id="rId4" imgW="4476743" imgH="1981137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14BA2B2-ABFB-4219-A075-37B25267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4563" y="1314449"/>
                        <a:ext cx="5364609" cy="237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A04FE14-C4AE-4AB3-94E9-A743FC4F93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1935" y="4209594"/>
          <a:ext cx="6448129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991138" imgH="1533552" progId="Excel.Sheet.12">
                  <p:link updateAutomatic="1"/>
                </p:oleObj>
              </mc:Choice>
              <mc:Fallback>
                <p:oleObj name="Worksheet" r:id="rId6" imgW="4991138" imgH="1533552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A04FE14-C4AE-4AB3-94E9-A743FC4F9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1935" y="4209594"/>
                        <a:ext cx="6448129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650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E5E3468-5F80-4CE8-ABBB-2FDCB1D550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4146" y="1474553"/>
          <a:ext cx="11019857" cy="222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296542" imgH="1876311" progId="Excel.Sheet.12">
                  <p:link updateAutomatic="1"/>
                </p:oleObj>
              </mc:Choice>
              <mc:Fallback>
                <p:oleObj name="Worksheet" r:id="rId2" imgW="9296542" imgH="1876311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E5E3468-5F80-4CE8-ABBB-2FDCB1D550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4146" y="1474553"/>
                        <a:ext cx="11019857" cy="2224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B98A2D5-C8AC-45A6-B944-418F1EB5A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4146" y="4068086"/>
          <a:ext cx="11019856" cy="246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296542" imgH="2076536" progId="Excel.Sheet.12">
                  <p:link updateAutomatic="1"/>
                </p:oleObj>
              </mc:Choice>
              <mc:Fallback>
                <p:oleObj name="Worksheet" r:id="rId4" imgW="9296542" imgH="207653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B98A2D5-C8AC-45A6-B944-418F1EB5A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4146" y="4068086"/>
                        <a:ext cx="11019856" cy="246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51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(01-02)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BBBE5E7-2149-4F50-8C96-8F62D6421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327" y="1340601"/>
          <a:ext cx="5779673" cy="338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07752" imgH="5978799" progId="Excel.Sheet.12">
                  <p:link updateAutomatic="1"/>
                </p:oleObj>
              </mc:Choice>
              <mc:Fallback>
                <p:oleObj name="Worksheet" r:id="rId2" imgW="10207752" imgH="5978799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BBBE5E7-2149-4F50-8C96-8F62D6421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6327" y="1340601"/>
                        <a:ext cx="5779673" cy="3385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0864B21-3CF0-4F0F-A9CF-CD9E0F1EE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2835" y="3871795"/>
          <a:ext cx="5355604" cy="286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4634" imgH="4160717" progId="Excel.Sheet.12">
                  <p:link updateAutomatic="1"/>
                </p:oleObj>
              </mc:Choice>
              <mc:Fallback>
                <p:oleObj name="Worksheet" r:id="rId4" imgW="7784634" imgH="416071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0864B21-3CF0-4F0F-A9CF-CD9E0F1EE5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2835" y="3871795"/>
                        <a:ext cx="5355604" cy="286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1B61F93-C251-4FF0-A167-3BAE5029E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1948" y="1233604"/>
          <a:ext cx="3894619" cy="252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04337" imgH="3505298" progId="Excel.Sheet.12">
                  <p:link updateAutomatic="1"/>
                </p:oleObj>
              </mc:Choice>
              <mc:Fallback>
                <p:oleObj name="Worksheet" r:id="rId6" imgW="5404337" imgH="3505298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1B61F93-C251-4FF0-A167-3BAE5029E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1948" y="1233604"/>
                        <a:ext cx="3894619" cy="2526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2DBEF6C-A59D-4A2E-977F-5AA01136F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66" y="4714398"/>
          <a:ext cx="514350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143565" imgH="1924199" progId="Excel.Sheet.12">
                  <p:link updateAutomatic="1"/>
                </p:oleObj>
              </mc:Choice>
              <mc:Fallback>
                <p:oleObj name="Worksheet" r:id="rId8" imgW="5143565" imgH="1924199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2DBEF6C-A59D-4A2E-977F-5AA01136F4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5666" y="4714398"/>
                        <a:ext cx="5143500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757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01-02/2024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61FB4E-4CB8-43E2-9729-A1D14838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38" y="1208467"/>
            <a:ext cx="11429523" cy="55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22642"/>
              </p:ext>
            </p:extLst>
          </p:nvPr>
        </p:nvGraphicFramePr>
        <p:xfrm>
          <a:off x="336549" y="1448329"/>
          <a:ext cx="6699251" cy="16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6549" y="1448329"/>
                        <a:ext cx="6699251" cy="16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178104"/>
              </p:ext>
            </p:extLst>
          </p:nvPr>
        </p:nvGraphicFramePr>
        <p:xfrm>
          <a:off x="433304" y="3668485"/>
          <a:ext cx="23517391" cy="263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3888570" imgH="2676358" progId="Excel.Sheet.12">
                  <p:link updateAutomatic="1"/>
                </p:oleObj>
              </mc:Choice>
              <mc:Fallback>
                <p:oleObj name="Hoja de cálculo" r:id="rId4" imgW="23888570" imgH="267635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04" y="3668485"/>
                        <a:ext cx="23517391" cy="2636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308207"/>
              </p:ext>
            </p:extLst>
          </p:nvPr>
        </p:nvGraphicFramePr>
        <p:xfrm>
          <a:off x="6888480" y="1463585"/>
          <a:ext cx="22438408" cy="262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174743" imgH="3057602" progId="Excel.Sheet.12">
                  <p:link updateAutomatic="1"/>
                </p:oleObj>
              </mc:Choice>
              <mc:Fallback>
                <p:oleObj name="Hoja de cálculo" r:id="rId6" imgW="26174743" imgH="30576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88480" y="1463585"/>
                        <a:ext cx="22438408" cy="2620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1471"/>
              </p:ext>
            </p:extLst>
          </p:nvPr>
        </p:nvGraphicFramePr>
        <p:xfrm>
          <a:off x="3730171" y="1214573"/>
          <a:ext cx="23110147" cy="1891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8270055" imgH="2314575" progId="Excel.Sheet.12">
                  <p:link updateAutomatic="1"/>
                </p:oleObj>
              </mc:Choice>
              <mc:Fallback>
                <p:oleObj name="Hoja de cálculo" r:id="rId2" imgW="28270055" imgH="23145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0171" y="1214573"/>
                        <a:ext cx="23110147" cy="1891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240777"/>
              </p:ext>
            </p:extLst>
          </p:nvPr>
        </p:nvGraphicFramePr>
        <p:xfrm>
          <a:off x="3604313" y="3553096"/>
          <a:ext cx="33354865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38176113" imgH="1886066" progId="Excel.Sheet.12">
                  <p:link updateAutomatic="1"/>
                </p:oleObj>
              </mc:Choice>
              <mc:Fallback>
                <p:oleObj name="Hoja de cálculo" r:id="rId4" imgW="38176113" imgH="18860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4313" y="3553096"/>
                        <a:ext cx="33354865" cy="164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SE (01-02)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916049"/>
              </p:ext>
            </p:extLst>
          </p:nvPr>
        </p:nvGraphicFramePr>
        <p:xfrm>
          <a:off x="787399" y="1545167"/>
          <a:ext cx="4563534" cy="272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168170" imgH="6070010" progId="Excel.Sheet.12">
                  <p:link updateAutomatic="1"/>
                </p:oleObj>
              </mc:Choice>
              <mc:Fallback>
                <p:oleObj name="Hoja de cálculo" r:id="rId2" imgW="10168170" imgH="60700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7399" y="1545167"/>
                        <a:ext cx="4563534" cy="2724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89936"/>
              </p:ext>
            </p:extLst>
          </p:nvPr>
        </p:nvGraphicFramePr>
        <p:xfrm>
          <a:off x="7289800" y="4168248"/>
          <a:ext cx="4086755" cy="231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327669" imgH="3582809" progId="Excel.Sheet.12">
                  <p:link updateAutomatic="1"/>
                </p:oleObj>
              </mc:Choice>
              <mc:Fallback>
                <p:oleObj name="Hoja de cálculo" r:id="rId4" imgW="6327669" imgH="35828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9800" y="4168248"/>
                        <a:ext cx="4086755" cy="231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76965"/>
              </p:ext>
            </p:extLst>
          </p:nvPr>
        </p:nvGraphicFramePr>
        <p:xfrm>
          <a:off x="558271" y="4658784"/>
          <a:ext cx="51149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115088" imgH="1381099" progId="Excel.Sheet.12">
                  <p:link updateAutomatic="1"/>
                </p:oleObj>
              </mc:Choice>
              <mc:Fallback>
                <p:oleObj name="Hoja de cálculo" r:id="rId6" imgW="5115088" imgH="138109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271" y="4658784"/>
                        <a:ext cx="5114925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26115"/>
              </p:ext>
            </p:extLst>
          </p:nvPr>
        </p:nvGraphicFramePr>
        <p:xfrm>
          <a:off x="7517871" y="1413933"/>
          <a:ext cx="3641195" cy="242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266880" imgH="3502054" progId="Excel.Sheet.12">
                  <p:link updateAutomatic="1"/>
                </p:oleObj>
              </mc:Choice>
              <mc:Fallback>
                <p:oleObj name="Hoja de cálculo" r:id="rId8" imgW="5266880" imgH="35020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7871" y="1413933"/>
                        <a:ext cx="3641195" cy="242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840305-00DE-3E4E-9E8A-472BB5B9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5342"/>
            <a:ext cx="11116731" cy="548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17623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02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" y="179461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" y="1922804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" y="3392681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86" y="5178752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685866" y="6514068"/>
            <a:ext cx="3666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LIC. OBST. ERICA ALONZO ESPINOZA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88715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67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SE02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66154" y="1267143"/>
          <a:ext cx="6744401" cy="167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154" y="1267143"/>
                        <a:ext cx="6744401" cy="1676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213599" y="1414010"/>
          <a:ext cx="23094189" cy="204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5917601" imgH="2295461" progId="Excel.Sheet.12">
                  <p:link updateAutomatic="1"/>
                </p:oleObj>
              </mc:Choice>
              <mc:Fallback>
                <p:oleObj name="Hoja de cálculo" r:id="rId4" imgW="25917601" imgH="229546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3599" y="1414010"/>
                        <a:ext cx="23094189" cy="204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503749" y="4055154"/>
          <a:ext cx="24903717" cy="202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5917601" imgH="2105012" progId="Excel.Sheet.12">
                  <p:link updateAutomatic="1"/>
                </p:oleObj>
              </mc:Choice>
              <mc:Fallback>
                <p:oleObj name="Hoja de cálculo" r:id="rId6" imgW="25917601" imgH="2105012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3749" y="4055154"/>
                        <a:ext cx="24903717" cy="202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45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479</Words>
  <Application>Microsoft Office PowerPoint</Application>
  <PresentationFormat>Panorámica</PresentationFormat>
  <Paragraphs>53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24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file:///C:\SALA_ZARUMILLA\sala_situacional%20ZA%20-%204%20-%20copia.xlsx!TRABAJO!F15C1:F21C7</vt:lpstr>
      <vt:lpstr>file:///C:\SALA_ZARUMILLA\sala_situacional%20ZA%20-%204%20-%20copia.xlsx!TRABAJO!F88C1:F101C29</vt:lpstr>
      <vt:lpstr>file:///C:\SALA_ZARUMILLA\sala_situacional%20ZA%20-%204%20-%20copia.xlsx!TRABAJO!F48C1:F63C32</vt:lpstr>
      <vt:lpstr>file:///C:\SALA_ZARUMILLA\sala_situacional%20ZA%20-%204%20-%20copia.xlsx!TRABAJO2!F42C1:F50C59</vt:lpstr>
      <vt:lpstr>file:///C:\SALA_ZARUMILLA\sala_situacional%20ZA%20-%204%20-%20copia.xlsx!TRABAJO2!F86C1:F94C72</vt:lpstr>
      <vt:lpstr>file:///C:\SALA_ZARUMILLA\sala_situacional%20ZA%20-%204%20-%20copia.xlsx!TRABAJO3!%5bsala_situacional%20ZA%20-%204%20-%20copia.xlsx%5dTRABAJO3%20Gráfico%201</vt:lpstr>
      <vt:lpstr>file:///C:\SALA_ZARUMILLA\sala_situacional%20ZA%20-%204%20-%20copia.xlsx!TRABAJO3!%5bsala_situacional%20ZA%20-%204%20-%20copia.xlsx%5dTRABAJO3%20Gráfico%202</vt:lpstr>
      <vt:lpstr>file:///C:\SALA_ZARUMILLA\sala_situacional%20ZA%20-%204%20-%20copia.xlsx!TRABAJO!F14C9:F19C14</vt:lpstr>
      <vt:lpstr>file:///C:\SALA_ZARUMILLA\sala_situacional%20ZA%20-%204%20-%20copia.xlsx!TRABAJO!%5bsala_situacional%20ZA%20-%204%20-%20copia.xlsx%5dTRABAJO%20Gráfico%202</vt:lpstr>
      <vt:lpstr>file:///C:\SALA_PAMPA_GRANDE\sala_situacional%20-%202.xlsx!TRABAJO!F13C1:F18C7</vt:lpstr>
      <vt:lpstr>file:///C:\SALA_PAMPA_GRANDE\sala_situacional%20-%202.xlsx!TRABAJO!F44C1:F55C31</vt:lpstr>
      <vt:lpstr>file:///C:\SALA_PAMPA_GRANDE\sala_situacional%20-%202.xlsx!TRABAJO!F84C1:F94C31</vt:lpstr>
      <vt:lpstr>file:///C:\SALA_PAMPA_GRANDE\sala_situacional%20-%202.xlsx!TRABAJO2!F42C1:F54C58</vt:lpstr>
      <vt:lpstr>file:///C:\SALA_PAMPA_GRANDE\sala_situacional%20-%202.xlsx!TRABAJO2!F90C1:F99C58</vt:lpstr>
      <vt:lpstr>file:///C:\SALA_PAMPA_GRANDE\sala_situacional.xlsx!TRABAJO3!%5bsala_situacional.xlsx%5dTRABAJO3%20Gráfico%201</vt:lpstr>
      <vt:lpstr>file:///C:\SALA_PAMPA_GRANDE\sala_situacional%20-%202.xlsx!TRABAJO!F13C9:F17C14</vt:lpstr>
      <vt:lpstr>file:///C:\SALA_PAMPA_GRANDE\sala_situacional%20-%202.xlsx!TRABAJO3!%5bsala_situacional%20-%202.xlsx%5dTRABAJO3%20Gráfico%202</vt:lpstr>
      <vt:lpstr>file:///C:\SALA_PAMPA_GRANDE\sala_situacional%20-%202.xlsx!TRABAJO!%5bsala_situacional%20-%202.xlsx%5dTRABAJO%20Gráfico%202</vt:lpstr>
      <vt:lpstr>file:///C:\SALA_CORRALES\sala_situacional.xlsx!TRABAJO!F12C1:F17C4</vt:lpstr>
      <vt:lpstr>file:///C:\SALA_CORRALES\sala_situacional.xlsx!TRABAJO!F41C1:F48C4</vt:lpstr>
      <vt:lpstr>file:///C:\SALA_CORRALES\sala_situacional.xlsx!TRABAJO!F81C1:F87C4</vt:lpstr>
      <vt:lpstr>file:///C:\SALA_CORRALES\sala_situacional.xlsx!TRABAJO2!F35C1:F42C46</vt:lpstr>
      <vt:lpstr>file:///C:\SALA_CORRALES\sala_situacional.xlsx!TRABAJO2!F83C1:F90C46</vt:lpstr>
      <vt:lpstr>file:///C:\SALA_CORRALES\sala_situacional.xlsx!TRABAJO3!%5bsala_situacional.xlsx%5dTRABAJO3%20Gráfico%201</vt:lpstr>
      <vt:lpstr>file:///C:\SALA_CORRALES\sala_situacional.xlsx!TRABAJO!F12C9:F16C14</vt:lpstr>
      <vt:lpstr>file:///C:\SALA_CORRALES\sala_situacional.xlsx!TRABAJO!%5bsala_situacional.xlsx%5dTRABAJO%20Gráfico%202</vt:lpstr>
      <vt:lpstr>file:///G:\SALA_CORRALES\sala_situacional-SE%202_C.xlsx!TRABAJO3!%5bsala_situacional-SE%202_C.xlsx%5dTRABAJO3%20Gráfico%202</vt:lpstr>
      <vt:lpstr>file:///G:\SALA_ZORRITOS\sala_situacional%20SE%202%20ZO.xlsx!TRABAJO!F12C1:F17C4</vt:lpstr>
      <vt:lpstr>file:///G:\SALA_ZORRITOS\sala_situacional%20SE%202%20ZO.xlsx!TRABAJO!F41C1:F49C4</vt:lpstr>
      <vt:lpstr>file:///G:\SALA_ZORRITOS\sala_situacional%20SE%202%20ZO.xlsx!TRABAJO!F75C1:F82C5</vt:lpstr>
      <vt:lpstr>file:///G:\SALA_ZORRITOS\sala_situacional%20SE%202%20ZO.xlsx!TRABAJO2!F35C1:F42C8</vt:lpstr>
      <vt:lpstr>file:///G:\SALA_ZORRITOS\sala_situacional%20SE%202%20ZO.xlsx!TRABAJO2!F78C1:F87C8</vt:lpstr>
      <vt:lpstr>file:///G:\SALA_ZORRITOS\sala_situacional%20SE%202%20ZO.xlsx!TRABAJO3!%5bsala_situacional%20SE%202%20ZO.xlsx%5dTRABAJO3%20Gráfico%201</vt:lpstr>
      <vt:lpstr>file:///G:\SALA_ZORRITOS\sala_situacional%20SE%202%20ZO.xlsx!TRABAJO3!%5bsala_situacional%20SE%202%20ZO.xlsx%5dTRABAJO3%20Gráfico%202</vt:lpstr>
      <vt:lpstr>file:///G:\SALA_ZORRITOS\sala_situacional%20SE%202%20ZO.xlsx!TRABAJO!%5bsala_situacional%20SE%202%20ZO.xlsx%5dTRABAJO%20Gráfico%202</vt:lpstr>
      <vt:lpstr>file:///G:\SALA_ZORRITOS\sala_situacional%20SE%202%20ZO.xlsx!TRABAJO!F12C9:F16C14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62</cp:revision>
  <dcterms:created xsi:type="dcterms:W3CDTF">2023-06-21T15:50:33Z</dcterms:created>
  <dcterms:modified xsi:type="dcterms:W3CDTF">2024-02-29T13:18:13Z</dcterms:modified>
</cp:coreProperties>
</file>