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2!F42C1:F57C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_situacional.xlsx!TRABAJO2!F89C1:F100C5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3!%5bsala_situacional.xlsx%5dTRABAJO3%20Gr&#225;fico%201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2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.xlsx!TRABAJO!%5bsala_situacional.xlsx%5dTRABAJO%20Gr&#225;fico%202" TargetMode="Externa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G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oleObject" Target="file:///G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2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D:\SALA_ZORRITO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F81C1:F91C6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D:\SALA_ZORRITOS\sala_situacional.xlsx!TRABAJO!F41C1:F52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D:\SALA_ZORRITOS\sala_situacional.xlsx!TRABAJO2!F35C1:F45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D:\SALA_ZORRITOS\sala_situacional.xlsx!TRABAJO2!F83C1:F92C4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ZORRITOS\sala_situacional.xlsx!TRABAJO!%5bsala_situacional.xlsx%5dTRABAJO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D:\SALA_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F12C9:F16C14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D:\SALA_ZORRITOS\sala_situacional.xlsx!TRABAJO3!%5bsala_situacional.xlsx%5dTRABAJO3%20Gr&#225;fico%202" TargetMode="External"/><Relationship Id="rId9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%20-%205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%205.xlsx!TRABAJO!F50C1:F68C3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%20-%205.xlsx!TRABAJO!F91C1:F105C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%20-%205.xlsx!TRABAJO2!F42C1:F59C7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%20-%205.xlsx!TRABAJO2!F89C1:F102C5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file:///C:\SALA_ZARUMILLA\sala_situacional%20ZA%20-%205.xlsx!TRABAJO3!%5bsala_situacional%20ZA%20-%205.xlsx%5dTRABAJO3%20Gr&#225;fico%201" TargetMode="External"/><Relationship Id="rId7" Type="http://schemas.openxmlformats.org/officeDocument/2006/relationships/oleObject" Target="file:///C:\SALA_ZARUMILLA\sala_situacional%20ZA%20-%205.xlsx!TRABAJO!F12C9:F16C1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file:///C:\SALA_ZARUMILLA\sala_situacional%20ZA%20-%205.xlsx!TRABAJO3!%5bsala_situacional%20ZA%20-%205.xlsx%5dTRABAJO3%20Gr&#225;fico%202" TargetMode="Externa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82C1:F92C26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.xlsx!TRABAJO!F41C1:F56C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4393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2856089"/>
            <a:ext cx="1064683" cy="14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238977"/>
            <a:ext cx="931333" cy="120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548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303445" y="1065212"/>
          <a:ext cx="22405562" cy="294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641486" imgH="3495842" progId="Excel.Sheet.12">
                  <p:link updateAutomatic="1"/>
                </p:oleObj>
              </mc:Choice>
              <mc:Fallback>
                <p:oleObj name="Hoja de cálculo" r:id="rId2" imgW="26641486" imgH="3495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3445" y="1065212"/>
                        <a:ext cx="22405562" cy="294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155405" y="4105547"/>
          <a:ext cx="22056223" cy="237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831544" imgH="2457411" progId="Excel.Sheet.12">
                  <p:link updateAutomatic="1"/>
                </p:oleObj>
              </mc:Choice>
              <mc:Fallback>
                <p:oleObj name="Hoja de cálculo" r:id="rId4" imgW="22831544" imgH="245741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5405" y="4105547"/>
                        <a:ext cx="22056223" cy="237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71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265AB0-7C66-3F24-E51B-6E05BD072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4775" y="5054600"/>
          <a:ext cx="50641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619656" imgH="1447826" progId="Excel.Sheet.12">
                  <p:link updateAutomatic="1"/>
                </p:oleObj>
              </mc:Choice>
              <mc:Fallback>
                <p:oleObj name="Hoja de cálculo" r:id="rId2" imgW="5619656" imgH="144782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8265AB0-7C66-3F24-E51B-6E05BD072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4775" y="5054600"/>
                        <a:ext cx="50641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9263" y="1208088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86516" imgH="3495842" progId="Excel.Sheet.12">
                  <p:link updateAutomatic="1"/>
                </p:oleObj>
              </mc:Choice>
              <mc:Fallback>
                <p:oleObj name="Hoja de cálculo" r:id="rId4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9263" y="1208088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0713" y="38338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0713" y="38338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10201373" imgH="5972021" progId="Excel.Sheet.12">
                  <p:link updateAutomatic="1"/>
                </p:oleObj>
              </mc:Choice>
              <mc:Fallback>
                <p:oleObj name="Hoja de cálculo" r:id="rId8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9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159242"/>
            <a:ext cx="11887200" cy="560696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236552" y="4475969"/>
            <a:ext cx="826941" cy="113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384531"/>
            <a:ext cx="1173020" cy="11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67625" y="123874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00748" y="3588922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33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28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33" imgH="2305042" progId="Excel.Sheet.12">
                  <p:link updateAutomatic="1"/>
                </p:oleObj>
              </mc:Choice>
              <mc:Fallback>
                <p:oleObj name="Worksheet" r:id="rId2" imgW="6591433" imgH="23050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1" imgH="3314841" progId="Excel.Sheet.12">
                  <p:link updateAutomatic="1"/>
                </p:oleObj>
              </mc:Choice>
              <mc:Fallback>
                <p:oleObj name="Worksheet" r:id="rId4" imgW="7353191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435" imgH="2866880" progId="Excel.Sheet.12">
                  <p:link updateAutomatic="1"/>
                </p:oleObj>
              </mc:Choice>
              <mc:Fallback>
                <p:oleObj name="Worksheet" r:id="rId6" imgW="8391435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22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6288" y="612775"/>
          <a:ext cx="212979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17105" imgH="3590858" progId="Excel.Sheet.12">
                  <p:link updateAutomatic="1"/>
                </p:oleObj>
              </mc:Choice>
              <mc:Fallback>
                <p:oleObj name="Worksheet" r:id="rId2" imgW="21317105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288" y="612775"/>
                        <a:ext cx="2129790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938" y="3563938"/>
          <a:ext cx="215106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317105" imgH="3219442" progId="Excel.Sheet.12">
                  <p:link updateAutomatic="1"/>
                </p:oleObj>
              </mc:Choice>
              <mc:Fallback>
                <p:oleObj name="Worksheet" r:id="rId4" imgW="21317105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938" y="3563938"/>
                        <a:ext cx="2151062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8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8536" y="3911767"/>
          <a:ext cx="5267325" cy="2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727" imgH="4162500" progId="Excel.Sheet.12">
                  <p:link updateAutomatic="1"/>
                </p:oleObj>
              </mc:Choice>
              <mc:Fallback>
                <p:oleObj name="Worksheet" r:id="rId4" imgW="7781727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8536" y="3911767"/>
                        <a:ext cx="5267325" cy="2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6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6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28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4D4FC6-2B24-4B5A-8ECC-60F08E72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92000" cy="56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156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70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34" y="1004148"/>
          <a:ext cx="6720467" cy="26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332" imgH="2114681" progId="Excel.Sheet.12">
                  <p:link updateAutomatic="1"/>
                </p:oleObj>
              </mc:Choice>
              <mc:Fallback>
                <p:oleObj name="Worksheet" r:id="rId2" imgW="5829332" imgH="211468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4" y="1004148"/>
                        <a:ext cx="6720467" cy="26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B5D4567-0CED-4B06-86F9-CF59A0E2E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328" y="1082405"/>
          <a:ext cx="5952255" cy="280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332" imgH="2743200" progId="Excel.Sheet.12">
                  <p:link updateAutomatic="1"/>
                </p:oleObj>
              </mc:Choice>
              <mc:Fallback>
                <p:oleObj name="Worksheet" r:id="rId4" imgW="5829332" imgH="2743200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B5D4567-0CED-4B06-86F9-CF59A0E2E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328" y="1082405"/>
                        <a:ext cx="5952255" cy="280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9582" y="4138949"/>
          <a:ext cx="6750874" cy="24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332" imgH="2105012" progId="Excel.Sheet.12">
                  <p:link updateAutomatic="1"/>
                </p:oleObj>
              </mc:Choice>
              <mc:Fallback>
                <p:oleObj name="Worksheet" r:id="rId6" imgW="5829332" imgH="2105012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9582" y="4138949"/>
                        <a:ext cx="6750874" cy="24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8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DE64A8-E379-4F0E-9F03-8ABD9B914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8" y="1190625"/>
          <a:ext cx="20559712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707519" imgH="2638517" progId="Excel.Sheet.12">
                  <p:link updateAutomatic="1"/>
                </p:oleObj>
              </mc:Choice>
              <mc:Fallback>
                <p:oleObj name="Worksheet" r:id="rId2" imgW="20707519" imgH="263851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1DE64A8-E379-4F0E-9F03-8ABD9B914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5188" y="1190625"/>
                        <a:ext cx="20559712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775" y="4175125"/>
          <a:ext cx="2038191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707519" imgH="2076424" progId="Excel.Sheet.12">
                  <p:link updateAutomatic="1"/>
                </p:oleObj>
              </mc:Choice>
              <mc:Fallback>
                <p:oleObj name="Worksheet" r:id="rId4" imgW="20707519" imgH="2076424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775" y="4175125"/>
                        <a:ext cx="20381913" cy="20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50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260475"/>
          <a:ext cx="61626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260475"/>
                        <a:ext cx="6162675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0785" y="3886225"/>
          <a:ext cx="5216440" cy="278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847" imgH="4162517" progId="Excel.Sheet.12">
                  <p:link updateAutomatic="1"/>
                </p:oleObj>
              </mc:Choice>
              <mc:Fallback>
                <p:oleObj name="Worksheet" r:id="rId4" imgW="7781847" imgH="41625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0785" y="3886225"/>
                        <a:ext cx="5216440" cy="278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576" y="4746223"/>
          <a:ext cx="4490478" cy="177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924234" progId="Excel.Sheet.12">
                  <p:link updateAutomatic="1"/>
                </p:oleObj>
              </mc:Choice>
              <mc:Fallback>
                <p:oleObj name="Worksheet" r:id="rId6" imgW="4857917" imgH="192423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0576" y="4746223"/>
                        <a:ext cx="4490478" cy="177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4825" y="1193800"/>
          <a:ext cx="4001714" cy="26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00" imgH="3505410" progId="Excel.Sheet.12">
                  <p:link updateAutomatic="1"/>
                </p:oleObj>
              </mc:Choice>
              <mc:Fallback>
                <p:oleObj name="Worksheet" r:id="rId8" imgW="5267200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64825" y="1193800"/>
                        <a:ext cx="4001714" cy="266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1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71EAEF-5A4C-4A84-A429-18C36A51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92000" cy="56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77007"/>
              </p:ext>
            </p:extLst>
          </p:nvPr>
        </p:nvGraphicFramePr>
        <p:xfrm>
          <a:off x="292281" y="1095284"/>
          <a:ext cx="65913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295461" progId="Excel.Sheet.12">
                  <p:link updateAutomatic="1"/>
                </p:oleObj>
              </mc:Choice>
              <mc:Fallback>
                <p:oleObj name="Hoja de cálculo" r:id="rId2" imgW="6591314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281" y="1095284"/>
                        <a:ext cx="6591300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444754"/>
              </p:ext>
            </p:extLst>
          </p:nvPr>
        </p:nvGraphicFramePr>
        <p:xfrm>
          <a:off x="220616" y="3640001"/>
          <a:ext cx="25131565" cy="277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5917601" imgH="2867154" progId="Excel.Sheet.12">
                  <p:link updateAutomatic="1"/>
                </p:oleObj>
              </mc:Choice>
              <mc:Fallback>
                <p:oleObj name="Hoja de cálculo" r:id="rId4" imgW="25917601" imgH="28671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616" y="3640001"/>
                        <a:ext cx="25131565" cy="277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77466"/>
              </p:ext>
            </p:extLst>
          </p:nvPr>
        </p:nvGraphicFramePr>
        <p:xfrm>
          <a:off x="6710037" y="1273130"/>
          <a:ext cx="19769876" cy="315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393485" imgH="3886123" progId="Excel.Sheet.12">
                  <p:link updateAutomatic="1"/>
                </p:oleObj>
              </mc:Choice>
              <mc:Fallback>
                <p:oleObj name="Hoja de cálculo" r:id="rId6" imgW="24393485" imgH="38861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0037" y="1273130"/>
                        <a:ext cx="19769876" cy="3150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81656"/>
              </p:ext>
            </p:extLst>
          </p:nvPr>
        </p:nvGraphicFramePr>
        <p:xfrm>
          <a:off x="3622020" y="1196068"/>
          <a:ext cx="28582231" cy="291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8824001" imgH="4028959" progId="Excel.Sheet.12">
                  <p:link updateAutomatic="1"/>
                </p:oleObj>
              </mc:Choice>
              <mc:Fallback>
                <p:oleObj name="Hoja de cálculo" r:id="rId2" imgW="38824001" imgH="4028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2020" y="1196068"/>
                        <a:ext cx="28582231" cy="291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779675"/>
              </p:ext>
            </p:extLst>
          </p:nvPr>
        </p:nvGraphicFramePr>
        <p:xfrm>
          <a:off x="3425372" y="4228328"/>
          <a:ext cx="23716564" cy="239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8155886" imgH="2838308" progId="Excel.Sheet.12">
                  <p:link updateAutomatic="1"/>
                </p:oleObj>
              </mc:Choice>
              <mc:Fallback>
                <p:oleObj name="Hoja de cálculo" r:id="rId4" imgW="28155886" imgH="28383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5372" y="4228328"/>
                        <a:ext cx="23716564" cy="239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62" y="1489982"/>
            <a:ext cx="3350010" cy="2226885"/>
          </a:xfrm>
          <a:prstGeom prst="rect">
            <a:avLst/>
          </a:prstGeom>
        </p:spPr>
      </p:pic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12746"/>
              </p:ext>
            </p:extLst>
          </p:nvPr>
        </p:nvGraphicFramePr>
        <p:xfrm>
          <a:off x="877888" y="1466850"/>
          <a:ext cx="5027612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10201373" imgH="5972021" progId="Excel.Sheet.12">
                  <p:link updateAutomatic="1"/>
                </p:oleObj>
              </mc:Choice>
              <mc:Fallback>
                <p:oleObj name="Hoja de cálculo" r:id="rId3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1466850"/>
                        <a:ext cx="5027612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93409"/>
              </p:ext>
            </p:extLst>
          </p:nvPr>
        </p:nvGraphicFramePr>
        <p:xfrm>
          <a:off x="7372350" y="4048125"/>
          <a:ext cx="440372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6334172" imgH="3514609" progId="Excel.Sheet.12">
                  <p:link updateAutomatic="1"/>
                </p:oleObj>
              </mc:Choice>
              <mc:Fallback>
                <p:oleObj name="Hoja de cálculo" r:id="rId5" imgW="6334172" imgH="3514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2350" y="4048125"/>
                        <a:ext cx="4403725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226080"/>
              </p:ext>
            </p:extLst>
          </p:nvPr>
        </p:nvGraphicFramePr>
        <p:xfrm>
          <a:off x="923926" y="4611687"/>
          <a:ext cx="48577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4857598" imgH="1847837" progId="Excel.Sheet.12">
                  <p:link updateAutomatic="1"/>
                </p:oleObj>
              </mc:Choice>
              <mc:Fallback>
                <p:oleObj name="Hoja de cálculo" r:id="rId7" imgW="4857598" imgH="18478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926" y="4611687"/>
                        <a:ext cx="48577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"/>
          <a:stretch/>
        </p:blipFill>
        <p:spPr>
          <a:xfrm>
            <a:off x="338667" y="1227667"/>
            <a:ext cx="11463866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0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" y="187928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" y="1795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59225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46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FE695D-727D-BA62-6BAD-BAD936975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4623" y="1440272"/>
          <a:ext cx="48037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476916" imgH="1638274" progId="Excel.Sheet.12">
                  <p:link updateAutomatic="1"/>
                </p:oleObj>
              </mc:Choice>
              <mc:Fallback>
                <p:oleObj name="Hoja de cálculo" r:id="rId2" imgW="4476916" imgH="163827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FE695D-727D-BA62-6BAD-BAD936975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4623" y="1440272"/>
                        <a:ext cx="4803775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466146" y="1119640"/>
          <a:ext cx="21177247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107659" imgH="3314777" progId="Excel.Sheet.12">
                  <p:link updateAutomatic="1"/>
                </p:oleObj>
              </mc:Choice>
              <mc:Fallback>
                <p:oleObj name="Hoja de cálculo" r:id="rId4" imgW="22107659" imgH="331477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6146" y="1119640"/>
                        <a:ext cx="21177247" cy="317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16183" y="3928338"/>
          <a:ext cx="22382258" cy="213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2107659" imgH="2105012" progId="Excel.Sheet.12">
                  <p:link updateAutomatic="1"/>
                </p:oleObj>
              </mc:Choice>
              <mc:Fallback>
                <p:oleObj name="Hoja de cálculo" r:id="rId6" imgW="22107659" imgH="210501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6183" y="3928338"/>
                        <a:ext cx="22382258" cy="213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65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483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35</vt:i4>
      </vt:variant>
      <vt:variant>
        <vt:lpstr>Títulos de diapositiva</vt:lpstr>
      </vt:variant>
      <vt:variant>
        <vt:i4>24</vt:i4>
      </vt:variant>
    </vt:vector>
  </HeadingPairs>
  <TitlesOfParts>
    <vt:vector size="66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file:///C:\SALA_ZARUMILLA\sala_situacional%20ZA%20-%205.xlsx!TRABAJO!F12C1:F18C7</vt:lpstr>
      <vt:lpstr>file:///C:\SALA_ZARUMILLA\sala_situacional%20ZA%20-%205.xlsx!TRABAJO!F91C1:F105C32</vt:lpstr>
      <vt:lpstr>file:///C:\SALA_ZARUMILLA\sala_situacional%20ZA%20-%205.xlsx!TRABAJO!F50C1:F68C30</vt:lpstr>
      <vt:lpstr>file:///C:\SALA_ZARUMILLA\sala_situacional%20ZA%20-%205.xlsx!TRABAJO2!F42C1:F59C73</vt:lpstr>
      <vt:lpstr>file:///C:\SALA_ZARUMILLA\sala_situacional%20ZA%20-%205.xlsx!TRABAJO2!F89C1:F102C59</vt:lpstr>
      <vt:lpstr>file:///C:\SALA_ZARUMILLA\sala_situacional%20ZA%20-%205.xlsx!TRABAJO3!%5bsala_situacional%20ZA%20-%205.xlsx%5dTRABAJO3%20Gráfico%201</vt:lpstr>
      <vt:lpstr>file:///C:\SALA_ZARUMILLA\sala_situacional%20ZA%20-%205.xlsx!TRABAJO3!%5bsala_situacional%20ZA%20-%205.xlsx%5dTRABAJO3%20Gráfico%202</vt:lpstr>
      <vt:lpstr>file:///C:\SALA_ZARUMILLA\sala_situacional%20ZA%20-%205.xlsx!TRABAJO!F12C9:F16C14</vt:lpstr>
      <vt:lpstr>file:///C:\SALA_PAMPA_GRANDE\sala_situacional.xlsx!TRABAJO!F12C1:F17C4</vt:lpstr>
      <vt:lpstr>file:///C:\SALA_PAMPA_GRANDE\sala_situacional.xlsx!TRABAJO!F41C1:F56C26</vt:lpstr>
      <vt:lpstr>file:///C:\SALA_PAMPA_GRANDE\sala_situacional.xlsx!TRABAJO!F82C1:F92C26</vt:lpstr>
      <vt:lpstr>file:///C:\SALA_PAMPA_GRANDE\sala_situacional.xlsx!TRABAJO2!F42C1:F57C58</vt:lpstr>
      <vt:lpstr>file:///C:\SALA_PAMPA_GRANDE\sala_situacional.xlsx!TRABAJO2!F89C1:F100C53</vt:lpstr>
      <vt:lpstr>file:///C:\SALA_PAMPA_GRANDE\sala_situacional.xlsx!TRABAJO!F12C9:F16C14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file:///D:\SALA_ZORRITOS\sala_situacional.xlsx!TRABAJO!F12C1:F17C6</vt:lpstr>
      <vt:lpstr>file:///D:\SALA_ZORRITOS\sala_situacional.xlsx!TRABAJO!F41C1:F52C6</vt:lpstr>
      <vt:lpstr>file:///D:\SALA_ZORRITOS\sala_situacional.xlsx!TRABAJO!F81C1:F91C6</vt:lpstr>
      <vt:lpstr>file:///D:\SALA_ZORRITOS\sala_situacional.xlsx!TRABAJO2!F35C1:F45C48</vt:lpstr>
      <vt:lpstr>file:///D:\SALA_ZORRITOS\sala_situacional.xlsx!TRABAJO2!F83C1:F92C48</vt:lpstr>
      <vt:lpstr>file:///D:\SALA_ZORRITOS\sala_situacional.xlsx!TRABAJO3!%5bsala_situacional.xlsx%5dTRABAJO3%20Gráfico%201</vt:lpstr>
      <vt:lpstr>file:///D:\SALA_ZORRITOS\sala_situacional.xlsx!TRABAJO3!%5bsala_situacional.xlsx%5dTRABAJO3%20Gráfico%202</vt:lpstr>
      <vt:lpstr>file:///D:\SALA_ZORRITOS\sala_situacional.xlsx!TRABAJO!F12C9:F16C14</vt:lpstr>
      <vt:lpstr>file:///D:\SALA_ZORRITOS\sala_situacional.xlsx!TRABAJO!%5bsala_situacional.xlsx%5dTRABAJO%20Gráfico%202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59</cp:revision>
  <cp:lastPrinted>2024-02-08T05:03:46Z</cp:lastPrinted>
  <dcterms:created xsi:type="dcterms:W3CDTF">2023-06-21T15:50:33Z</dcterms:created>
  <dcterms:modified xsi:type="dcterms:W3CDTF">2024-02-29T16:05:19Z</dcterms:modified>
</cp:coreProperties>
</file>