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29/02/2024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file:///C:\SALA_PAMPA_GRANDE\sala_situacional.xlsx!TRABAJO2!F41C1:F53C3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oleObject" Target="file:///C:\SALA_PAMPA_GRANDE\sala_situacional.xlsx!TRABAJO2!F89C1:F99C3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.xlsx!TRABAJO3!%5bsala_situacional.xlsx%5dTRABAJO3%20Gr&#225;fico%201" TargetMode="External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oleObject" Target="file:///C:\SALA_PAMPA_GRANDE\sala_situacional.xlsx!TRABAJO!F12C9:F16C14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3!%5bsala_situacional.xlsx%5dTRABAJO3%20Gr&#225;fico%202" TargetMode="External"/><Relationship Id="rId5" Type="http://schemas.openxmlformats.org/officeDocument/2006/relationships/image" Target="../media/image29.emf"/><Relationship Id="rId4" Type="http://schemas.openxmlformats.org/officeDocument/2006/relationships/oleObject" Target="file:///C:\SALA_PAMPA_GRANDE\sala_situacional.xlsx!TRABAJO!%5bsala_situacional.xlsx%5dTRABAJO%20Gr&#225;fico%202" TargetMode="External"/><Relationship Id="rId9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2" Type="http://schemas.openxmlformats.org/officeDocument/2006/relationships/oleObject" Target="file:///D:\SALA_CORRALES\sala_situacional.xlsx!TRABAJO!F12C1:F18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D:\SALA_CORRALES\sala_situacional.xlsx!TRABAJO!F78C1:F92C9" TargetMode="External"/><Relationship Id="rId5" Type="http://schemas.openxmlformats.org/officeDocument/2006/relationships/image" Target="../media/image39.emf"/><Relationship Id="rId4" Type="http://schemas.openxmlformats.org/officeDocument/2006/relationships/oleObject" Target="file:///D:\SALA_CORRALES\sala_situacional.xlsx!TRABAJO!F40C1:F54C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file:///D:\SALA_CORRALES\sala_situacional.xlsx!TRABAJO2!F32C1:F47C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emf"/><Relationship Id="rId4" Type="http://schemas.openxmlformats.org/officeDocument/2006/relationships/oleObject" Target="file:///D:\SALA_CORRALES\sala_situacional.xlsx!TRABAJO2!F80C1:F95C48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file:///D:\SALA_CORRALES\sala_situacional.xlsx!TRABAJO!%5bsala_situacional.xlsx%5dTRABAJO%20Gr&#225;fico%202" TargetMode="External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2" Type="http://schemas.openxmlformats.org/officeDocument/2006/relationships/oleObject" Target="file:///D:\SALA_CORRALES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D:\SALA_CORRALES\sala_situacional.xlsx!TRABAJO!F12C9:F16C14" TargetMode="External"/><Relationship Id="rId5" Type="http://schemas.openxmlformats.org/officeDocument/2006/relationships/image" Target="../media/image44.emf"/><Relationship Id="rId4" Type="http://schemas.openxmlformats.org/officeDocument/2006/relationships/oleObject" Target="file:///D:\SALA_CORRALES\sala_situacional.xlsx!TRABAJO3!%5bsala_situacional.xlsx%5dTRABAJO3%20Gr&#225;fico%202" TargetMode="External"/><Relationship Id="rId9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2.jpeg"/><Relationship Id="rId7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3.emf"/><Relationship Id="rId2" Type="http://schemas.openxmlformats.org/officeDocument/2006/relationships/oleObject" Target="file:///D:\SALA_ZORRITOS\sala_situacional.xlsx!TRABAJO!F12C1:F17C6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D:\SALA_ZORRITOS\sala_situacional.xlsx!TRABAJO!F81C1:F91C6" TargetMode="External"/><Relationship Id="rId5" Type="http://schemas.openxmlformats.org/officeDocument/2006/relationships/image" Target="../media/image52.emf"/><Relationship Id="rId4" Type="http://schemas.openxmlformats.org/officeDocument/2006/relationships/oleObject" Target="file:///D:\SALA_ZORRITOS\sala_situacional.xlsx!TRABAJO!F41C1:F52C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file:///D:\SALA_ZORRITOS\sala_situacional.xlsx!TRABAJO2!F35C1:F45C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oleObject" Target="file:///D:\SALA_ZORRITOS\sala_situacional.xlsx!TRABAJO2!F83C1:F92C48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file:///D:\SALA_ZORRITOS\sala_situacional.xlsx!TRABAJO!%5bsala_situacional.xlsx%5dTRABAJO%20Gr&#225;fico%202" TargetMode="External"/><Relationship Id="rId3" Type="http://schemas.openxmlformats.org/officeDocument/2006/relationships/image" Target="../media/image56.emf"/><Relationship Id="rId7" Type="http://schemas.openxmlformats.org/officeDocument/2006/relationships/image" Target="../media/image58.emf"/><Relationship Id="rId2" Type="http://schemas.openxmlformats.org/officeDocument/2006/relationships/oleObject" Target="file:///D:\SALA_ZORRITOS\sala_situacional.xlsx!TRABAJO3!%5bsala_situacional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D:\SALA_ZORRITOS\sala_situacional.xlsx!TRABAJO!F12C9:F16C14" TargetMode="External"/><Relationship Id="rId5" Type="http://schemas.openxmlformats.org/officeDocument/2006/relationships/image" Target="../media/image57.emf"/><Relationship Id="rId4" Type="http://schemas.openxmlformats.org/officeDocument/2006/relationships/oleObject" Target="file:///D:\SALA_ZORRITOS\sala_situacional.xlsx!TRABAJO3!%5bsala_situacional.xlsx%5dTRABAJO3%20Gr&#225;fico%202" TargetMode="External"/><Relationship Id="rId9" Type="http://schemas.openxmlformats.org/officeDocument/2006/relationships/image" Target="../media/image5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Users\CEDILLO\Downloads\sala_situacional%20za.xlsx!TRABAJO!F12C1:F18C6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%20za%204.xlsx!TRABAJO!F91C1:F105C30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%20za%20(1).xlsx!TRABAJO!F50C1:F68C2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%20za%20(1).xlsx!TRABAJO2!F89C1:F101C5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oleObject" Target="file:///C:\SALA_ZARUMILLA\sala_situacional%20za%204.xlsx!TRABAJO2!F42C1:F54C6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%20za%204.xlsx!TRABAJO!%5bsala_situacional%20za%204.xlsx%5dTRABAJO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Users\CEDILLO\Downloads\sala_situacional%20za.xlsx!TRABAJO3!%5bsala_situacional%20za.xlsx%5dTRABAJO3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CEDILLO\Downloads\sala_situacional%20za.xlsx!TRABAJO3!%5bsala_situacional%20za.xlsx%5dTRABAJO3%20Gr&#225;fico%201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Users\CEDILLO\Downloads\sala_situacional%20za.xlsx!TRABAJO!F12C9:F16C14" TargetMode="External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file:///C:\SALA_PAMPA_GRANDE\sala_situacional.xlsx!TRABAJO!F12C1:F17C4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81C1:F91C10" TargetMode="External"/><Relationship Id="rId5" Type="http://schemas.openxmlformats.org/officeDocument/2006/relationships/image" Target="../media/image24.emf"/><Relationship Id="rId4" Type="http://schemas.openxmlformats.org/officeDocument/2006/relationships/oleObject" Target="file:///C:\SALA_PAMPA_GRANDE\sala_situacional.xlsx!TRABAJO!F41C1:F52C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04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143936"/>
            <a:ext cx="952498" cy="126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" y="1439333"/>
            <a:ext cx="10668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2856089"/>
            <a:ext cx="1064683" cy="1419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" y="4238977"/>
            <a:ext cx="931333" cy="1207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" y="5486400"/>
            <a:ext cx="104775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3273879" y="772251"/>
          <a:ext cx="120015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2001370" imgH="2924149" progId="Excel.Sheet.12">
                  <p:link updateAutomatic="1"/>
                </p:oleObj>
              </mc:Choice>
              <mc:Fallback>
                <p:oleObj name="Hoja de cálculo" r:id="rId2" imgW="12001370" imgH="2924149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73879" y="772251"/>
                        <a:ext cx="1200150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3342052" y="3887606"/>
          <a:ext cx="10106025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0105942" imgH="2266963" progId="Excel.Sheet.12">
                  <p:link updateAutomatic="1"/>
                </p:oleObj>
              </mc:Choice>
              <mc:Fallback>
                <p:oleObj name="Hoja de cálculo" r:id="rId4" imgW="10105942" imgH="2266963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2052" y="3887606"/>
                        <a:ext cx="10106025" cy="226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06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(01-04)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8265AB0-7C66-3F24-E51B-6E05BD0721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7822" y="4968394"/>
          <a:ext cx="4378178" cy="147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4857598" imgH="1638274" progId="Excel.Sheet.12">
                  <p:link updateAutomatic="1"/>
                </p:oleObj>
              </mc:Choice>
              <mc:Fallback>
                <p:oleObj name="Hoja de cálculo" r:id="rId2" imgW="4857598" imgH="1638274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68265AB0-7C66-3F24-E51B-6E05BD072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17822" y="4968394"/>
                        <a:ext cx="4378178" cy="147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8788" y="1208088"/>
          <a:ext cx="370522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257713" imgH="3495842" progId="Excel.Sheet.12">
                  <p:link updateAutomatic="1"/>
                </p:oleObj>
              </mc:Choice>
              <mc:Fallback>
                <p:oleObj name="Hoja de cálculo" r:id="rId4" imgW="5257713" imgH="349584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78788" y="1208088"/>
                        <a:ext cx="3705225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70713" y="3833813"/>
          <a:ext cx="5213350" cy="289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6334172" imgH="3514609" progId="Excel.Sheet.12">
                  <p:link updateAutomatic="1"/>
                </p:oleObj>
              </mc:Choice>
              <mc:Fallback>
                <p:oleObj name="Hoja de cálculo" r:id="rId6" imgW="6334172" imgH="3514609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70713" y="3833813"/>
                        <a:ext cx="5213350" cy="289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1013" y="1354138"/>
          <a:ext cx="54800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10201373" imgH="5972021" progId="Excel.Sheet.12">
                  <p:link updateAutomatic="1"/>
                </p:oleObj>
              </mc:Choice>
              <mc:Fallback>
                <p:oleObj name="Hoja de cálculo" r:id="rId8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1013" y="1354138"/>
                        <a:ext cx="5480050" cy="326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82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01-04/2024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"/>
          <a:stretch/>
        </p:blipFill>
        <p:spPr>
          <a:xfrm>
            <a:off x="273465" y="1213504"/>
            <a:ext cx="11690646" cy="55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24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04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AF7ADA9-F9C7-43CB-9670-B7203D6592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5638" r="14620" b="30643"/>
          <a:stretch/>
        </p:blipFill>
        <p:spPr>
          <a:xfrm>
            <a:off x="93839" y="39632"/>
            <a:ext cx="1062317" cy="1185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04D7917-6BDF-433C-8FEA-CF0B13710E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" y="1264705"/>
            <a:ext cx="981437" cy="130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7A5D91D-320F-4C33-B588-D41126DF42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0" t="13710" r="3959" b="5967"/>
          <a:stretch/>
        </p:blipFill>
        <p:spPr>
          <a:xfrm>
            <a:off x="101819" y="3869009"/>
            <a:ext cx="981437" cy="135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29BD54F-80A4-4510-AABF-FA7C9674F2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t="5967" r="11814"/>
          <a:stretch/>
        </p:blipFill>
        <p:spPr>
          <a:xfrm>
            <a:off x="53299" y="2573287"/>
            <a:ext cx="1266737" cy="122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0" y="5424399"/>
            <a:ext cx="1268907" cy="122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832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794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9193439-FA4A-4B0D-A97B-8FE89DF658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692" y="1284298"/>
          <a:ext cx="65913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91474" imgH="2305129" progId="Excel.Sheet.12">
                  <p:link updateAutomatic="1"/>
                </p:oleObj>
              </mc:Choice>
              <mc:Fallback>
                <p:oleObj name="Worksheet" r:id="rId2" imgW="6591474" imgH="2305129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19193439-FA4A-4B0D-A97B-8FE89DF65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4692" y="1284298"/>
                        <a:ext cx="659130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F1D400D7-79C8-4807-8C05-4EBAA7F9F7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7939" y="949793"/>
          <a:ext cx="73533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353195" imgH="3314542" progId="Excel.Sheet.12">
                  <p:link updateAutomatic="1"/>
                </p:oleObj>
              </mc:Choice>
              <mc:Fallback>
                <p:oleObj name="Worksheet" r:id="rId4" imgW="7353195" imgH="3314542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F1D400D7-79C8-4807-8C05-4EBAA7F9F7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7939" y="949793"/>
                        <a:ext cx="7353300" cy="331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44E011A-6FF5-47AE-AABE-FBA5395C90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0229" y="3804792"/>
          <a:ext cx="839152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391560" imgH="2867222" progId="Excel.Sheet.12">
                  <p:link updateAutomatic="1"/>
                </p:oleObj>
              </mc:Choice>
              <mc:Fallback>
                <p:oleObj name="Worksheet" r:id="rId6" imgW="8391560" imgH="2867222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44E011A-6FF5-47AE-AABE-FBA5395C90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50229" y="3804792"/>
                        <a:ext cx="8391525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7302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(01-04)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E4FD128-8313-4E8D-827B-68758C5F72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3091" y="613485"/>
          <a:ext cx="20262218" cy="358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0278867" imgH="3590754" progId="Excel.Sheet.12">
                  <p:link updateAutomatic="1"/>
                </p:oleObj>
              </mc:Choice>
              <mc:Fallback>
                <p:oleObj name="Worksheet" r:id="rId2" imgW="20278867" imgH="3590754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E4FD128-8313-4E8D-827B-68758C5F72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63091" y="613485"/>
                        <a:ext cx="20262218" cy="3589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2662D80C-D2B4-4536-A28B-79FEAEEAB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3091" y="3564027"/>
          <a:ext cx="20462992" cy="3249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0278867" imgH="3219529" progId="Excel.Sheet.12">
                  <p:link updateAutomatic="1"/>
                </p:oleObj>
              </mc:Choice>
              <mc:Fallback>
                <p:oleObj name="Worksheet" r:id="rId4" imgW="20278867" imgH="3219529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2662D80C-D2B4-4536-A28B-79FEAEEABF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3091" y="3564027"/>
                        <a:ext cx="20462992" cy="3249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245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(01-04)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3D3B51-76D9-B452-F040-84DEB50F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421" y="1260475"/>
          <a:ext cx="6015029" cy="352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1016" imgH="5981647" progId="Excel.Sheet.12">
                  <p:link updateAutomatic="1"/>
                </p:oleObj>
              </mc:Choice>
              <mc:Fallback>
                <p:oleObj name="Worksheet" r:id="rId2" imgW="10211016" imgH="5981647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3D3B51-76D9-B452-F040-84DEB50F7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2421" y="1260475"/>
                        <a:ext cx="6015029" cy="352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9544487-BA88-3D1C-AAF3-B908FA348F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8536" y="3911767"/>
          <a:ext cx="5267325" cy="281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781847" imgH="4162517" progId="Excel.Sheet.12">
                  <p:link updateAutomatic="1"/>
                </p:oleObj>
              </mc:Choice>
              <mc:Fallback>
                <p:oleObj name="Worksheet" r:id="rId4" imgW="7781847" imgH="4162517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9544487-BA88-3D1C-AAF3-B908FA348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8536" y="3911767"/>
                        <a:ext cx="5267325" cy="281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287509B-D677-C69A-7CE1-071C3B2F3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4550" y="4671219"/>
          <a:ext cx="4679950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857917" imgH="1924234" progId="Excel.Sheet.12">
                  <p:link updateAutomatic="1"/>
                </p:oleObj>
              </mc:Choice>
              <mc:Fallback>
                <p:oleObj name="Worksheet" r:id="rId6" imgW="4857917" imgH="1924234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287509B-D677-C69A-7CE1-071C3B2F3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4550" y="4671219"/>
                        <a:ext cx="4679950" cy="185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C03EB84-859C-0B9A-7AD7-FAE282C7B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1209825"/>
          <a:ext cx="4042056" cy="2689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267200" imgH="3505410" progId="Excel.Sheet.12">
                  <p:link updateAutomatic="1"/>
                </p:oleObj>
              </mc:Choice>
              <mc:Fallback>
                <p:oleObj name="Worksheet" r:id="rId8" imgW="5267200" imgH="3505410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C03EB84-859C-0B9A-7AD7-FAE282C7B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43800" y="1209825"/>
                        <a:ext cx="4042056" cy="2689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9710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01-04/2024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E8CECA-70F3-4F80-9656-B2C1FA38A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" y="1190168"/>
            <a:ext cx="12136633" cy="56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95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04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94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(01 -04)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(01- 04)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880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(01- 04)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A3951F-93DD-451A-9CCB-27C6FE0A5D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534" y="1004148"/>
          <a:ext cx="6720467" cy="26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829332" imgH="2114681" progId="Excel.Sheet.12">
                  <p:link updateAutomatic="1"/>
                </p:oleObj>
              </mc:Choice>
              <mc:Fallback>
                <p:oleObj name="Worksheet" r:id="rId2" imgW="5829332" imgH="2114681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A3951F-93DD-451A-9CCB-27C6FE0A5D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534" y="1004148"/>
                        <a:ext cx="6720467" cy="262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3B5D4567-0CED-4B06-86F9-CF59A0E2EC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4328" y="1082405"/>
          <a:ext cx="5952255" cy="2801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829332" imgH="2743200" progId="Excel.Sheet.12">
                  <p:link updateAutomatic="1"/>
                </p:oleObj>
              </mc:Choice>
              <mc:Fallback>
                <p:oleObj name="Worksheet" r:id="rId4" imgW="5829332" imgH="2743200" progId="Excel.Sheet.12">
                  <p:link updateAutomatic="1"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3B5D4567-0CED-4B06-86F9-CF59A0E2EC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4328" y="1082405"/>
                        <a:ext cx="5952255" cy="2801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4471A2ED-10A8-4FD8-8778-1FDB2AD8B7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9582" y="4138949"/>
          <a:ext cx="6750874" cy="2437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829332" imgH="2105012" progId="Excel.Sheet.12">
                  <p:link updateAutomatic="1"/>
                </p:oleObj>
              </mc:Choice>
              <mc:Fallback>
                <p:oleObj name="Worksheet" r:id="rId6" imgW="5829332" imgH="2105012" progId="Excel.Sheet.12">
                  <p:link updateAutomatic="1"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4471A2ED-10A8-4FD8-8778-1FDB2AD8B7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89582" y="4138949"/>
                        <a:ext cx="6750874" cy="2437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3369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(01- 04)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1DE64A8-E379-4F0E-9F03-8ABD9B914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7242" y="1190169"/>
          <a:ext cx="20135274" cy="2619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0278867" imgH="2638517" progId="Excel.Sheet.12">
                  <p:link updateAutomatic="1"/>
                </p:oleObj>
              </mc:Choice>
              <mc:Fallback>
                <p:oleObj name="Worksheet" r:id="rId2" imgW="20278867" imgH="2638517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31DE64A8-E379-4F0E-9F03-8ABD9B914C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47242" y="1190169"/>
                        <a:ext cx="20135274" cy="2619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922FDEB-242D-4889-9238-4C2B61C54D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7242" y="4174583"/>
          <a:ext cx="19960990" cy="2042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0278867" imgH="2076424" progId="Excel.Sheet.12">
                  <p:link updateAutomatic="1"/>
                </p:oleObj>
              </mc:Choice>
              <mc:Fallback>
                <p:oleObj name="Worksheet" r:id="rId4" imgW="20278867" imgH="2076424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3922FDEB-242D-4889-9238-4C2B61C54D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7242" y="4174583"/>
                        <a:ext cx="19960990" cy="2042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0858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(01- 04)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B3D3B51-76D9-B452-F040-84DEB50F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775" y="1260475"/>
          <a:ext cx="6162675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1016" imgH="5981647" progId="Excel.Sheet.12">
                  <p:link updateAutomatic="1"/>
                </p:oleObj>
              </mc:Choice>
              <mc:Fallback>
                <p:oleObj name="Worksheet" r:id="rId2" imgW="10211016" imgH="5981647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B3D3B51-76D9-B452-F040-84DEB50F7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775" y="1260475"/>
                        <a:ext cx="6162675" cy="361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9544487-BA88-3D1C-AAF3-B908FA348F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0785" y="3886225"/>
          <a:ext cx="5216440" cy="2789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781847" imgH="4162517" progId="Excel.Sheet.12">
                  <p:link updateAutomatic="1"/>
                </p:oleObj>
              </mc:Choice>
              <mc:Fallback>
                <p:oleObj name="Worksheet" r:id="rId4" imgW="7781847" imgH="4162517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9544487-BA88-3D1C-AAF3-B908FA348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0785" y="3886225"/>
                        <a:ext cx="5216440" cy="2789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287509B-D677-C69A-7CE1-071C3B2F3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0576" y="4746223"/>
          <a:ext cx="4490478" cy="1777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857917" imgH="1924234" progId="Excel.Sheet.12">
                  <p:link updateAutomatic="1"/>
                </p:oleObj>
              </mc:Choice>
              <mc:Fallback>
                <p:oleObj name="Worksheet" r:id="rId6" imgW="4857917" imgH="1924234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287509B-D677-C69A-7CE1-071C3B2F3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50576" y="4746223"/>
                        <a:ext cx="4490478" cy="1777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C03EB84-859C-0B9A-7AD7-FAE282C7B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64825" y="1193800"/>
          <a:ext cx="4001714" cy="26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267200" imgH="3505410" progId="Excel.Sheet.12">
                  <p:link updateAutomatic="1"/>
                </p:oleObj>
              </mc:Choice>
              <mc:Fallback>
                <p:oleObj name="Worksheet" r:id="rId8" imgW="5267200" imgH="3505410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C03EB84-859C-0B9A-7AD7-FAE282C7B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64825" y="1193800"/>
                        <a:ext cx="4001714" cy="266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4485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01-04/2024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05CB61-22EF-4B9F-963C-E05888E73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"/>
          <a:stretch/>
        </p:blipFill>
        <p:spPr>
          <a:xfrm>
            <a:off x="27683" y="1190169"/>
            <a:ext cx="12136633" cy="56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1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128019"/>
              </p:ext>
            </p:extLst>
          </p:nvPr>
        </p:nvGraphicFramePr>
        <p:xfrm>
          <a:off x="194735" y="916515"/>
          <a:ext cx="5850466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829257" imgH="2295461" progId="Excel.Sheet.12">
                  <p:link updateAutomatic="1"/>
                </p:oleObj>
              </mc:Choice>
              <mc:Fallback>
                <p:oleObj name="Hoja de cálculo" r:id="rId2" imgW="5829257" imgH="22954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4735" y="916515"/>
                        <a:ext cx="5850466" cy="229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247059"/>
              </p:ext>
            </p:extLst>
          </p:nvPr>
        </p:nvGraphicFramePr>
        <p:xfrm>
          <a:off x="6931998" y="1162776"/>
          <a:ext cx="16575390" cy="3130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0583543" imgH="3886123" progId="Excel.Sheet.12">
                  <p:link updateAutomatic="1"/>
                </p:oleObj>
              </mc:Choice>
              <mc:Fallback>
                <p:oleObj name="Hoja de cálculo" r:id="rId4" imgW="20583543" imgH="388612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31998" y="1162776"/>
                        <a:ext cx="16575390" cy="3130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75883"/>
              </p:ext>
            </p:extLst>
          </p:nvPr>
        </p:nvGraphicFramePr>
        <p:xfrm>
          <a:off x="367387" y="3594009"/>
          <a:ext cx="23649225" cy="2780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4393485" imgH="2867154" progId="Excel.Sheet.12">
                  <p:link updateAutomatic="1"/>
                </p:oleObj>
              </mc:Choice>
              <mc:Fallback>
                <p:oleObj name="Hoja de cálculo" r:id="rId6" imgW="24393485" imgH="286715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7387" y="3594009"/>
                        <a:ext cx="23649225" cy="2780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790618"/>
              </p:ext>
            </p:extLst>
          </p:nvPr>
        </p:nvGraphicFramePr>
        <p:xfrm>
          <a:off x="3643086" y="3791857"/>
          <a:ext cx="18182874" cy="2269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1221714" imgH="2647860" progId="Excel.Sheet.12">
                  <p:link updateAutomatic="1"/>
                </p:oleObj>
              </mc:Choice>
              <mc:Fallback>
                <p:oleObj name="Hoja de cálculo" r:id="rId2" imgW="21221714" imgH="264786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43086" y="3791857"/>
                        <a:ext cx="18182874" cy="2269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411552"/>
              </p:ext>
            </p:extLst>
          </p:nvPr>
        </p:nvGraphicFramePr>
        <p:xfrm>
          <a:off x="3692434" y="1078140"/>
          <a:ext cx="25094961" cy="2676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8841599" imgH="3076717" progId="Excel.Sheet.12">
                  <p:link updateAutomatic="1"/>
                </p:oleObj>
              </mc:Choice>
              <mc:Fallback>
                <p:oleObj name="Hoja de cálculo" r:id="rId4" imgW="28841599" imgH="307671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92434" y="1078140"/>
                        <a:ext cx="25094961" cy="2676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SE (01-04)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788151"/>
              </p:ext>
            </p:extLst>
          </p:nvPr>
        </p:nvGraphicFramePr>
        <p:xfrm>
          <a:off x="7280275" y="4225925"/>
          <a:ext cx="4376738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334172" imgH="3514609" progId="Excel.Sheet.12">
                  <p:link updateAutomatic="1"/>
                </p:oleObj>
              </mc:Choice>
              <mc:Fallback>
                <p:oleObj name="Hoja de cálculo" r:id="rId2" imgW="6334172" imgH="35146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80275" y="4225925"/>
                        <a:ext cx="4376738" cy="242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542583"/>
              </p:ext>
            </p:extLst>
          </p:nvPr>
        </p:nvGraphicFramePr>
        <p:xfrm>
          <a:off x="830792" y="4679422"/>
          <a:ext cx="48577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4857598" imgH="1847837" progId="Excel.Sheet.12">
                  <p:link updateAutomatic="1"/>
                </p:oleObj>
              </mc:Choice>
              <mc:Fallback>
                <p:oleObj name="Hoja de cálculo" r:id="rId4" imgW="4857598" imgH="184783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0792" y="4679422"/>
                        <a:ext cx="4857750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038299"/>
              </p:ext>
            </p:extLst>
          </p:nvPr>
        </p:nvGraphicFramePr>
        <p:xfrm>
          <a:off x="447675" y="1298575"/>
          <a:ext cx="5940425" cy="348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0201373" imgH="5972021" progId="Excel.Sheet.12">
                  <p:link updateAutomatic="1"/>
                </p:oleObj>
              </mc:Choice>
              <mc:Fallback>
                <p:oleObj name="Hoja de cálculo" r:id="rId6" imgW="10201373" imgH="597202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7675" y="1298575"/>
                        <a:ext cx="5940425" cy="348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019072"/>
              </p:ext>
            </p:extLst>
          </p:nvPr>
        </p:nvGraphicFramePr>
        <p:xfrm>
          <a:off x="7800975" y="1365250"/>
          <a:ext cx="3455988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257713" imgH="3495842" progId="Excel.Sheet.12">
                  <p:link updateAutomatic="1"/>
                </p:oleObj>
              </mc:Choice>
              <mc:Fallback>
                <p:oleObj name="Hoja de cálculo" r:id="rId8" imgW="5257713" imgH="349584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00975" y="1365250"/>
                        <a:ext cx="3455988" cy="229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01-04/2024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"/>
          <a:stretch/>
        </p:blipFill>
        <p:spPr>
          <a:xfrm>
            <a:off x="762000" y="1209235"/>
            <a:ext cx="10938933" cy="554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7" y="0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04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" y="187928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6" y="1795804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67" y="3392681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86" y="5178752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1266475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513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7FE695D-727D-BA62-6BAD-BAD9369752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5918" y="1190169"/>
          <a:ext cx="4803630" cy="1962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4476916" imgH="1828723" progId="Excel.Sheet.12">
                  <p:link updateAutomatic="1"/>
                </p:oleObj>
              </mc:Choice>
              <mc:Fallback>
                <p:oleObj name="Hoja de cálculo" r:id="rId2" imgW="4476916" imgH="1828723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7FE695D-727D-BA62-6BAD-BAD9369752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5918" y="1190169"/>
                        <a:ext cx="4803630" cy="1962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6732588" y="1106488"/>
          <a:ext cx="9745662" cy="24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2963659" imgH="2552636" progId="Excel.Sheet.12">
                  <p:link updateAutomatic="1"/>
                </p:oleObj>
              </mc:Choice>
              <mc:Fallback>
                <p:oleObj name="Hoja de cálculo" r:id="rId4" imgW="12963659" imgH="2552636" progId="Excel.Sheet.12">
                  <p:link updateAutomatic="1"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32588" y="1106488"/>
                        <a:ext cx="9745662" cy="247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3818302" y="3846648"/>
          <a:ext cx="915352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9153370" imgH="2105012" progId="Excel.Sheet.12">
                  <p:link updateAutomatic="1"/>
                </p:oleObj>
              </mc:Choice>
              <mc:Fallback>
                <p:oleObj name="Hoja de cálculo" r:id="rId6" imgW="9153370" imgH="2105012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8302" y="3846648"/>
                        <a:ext cx="9153525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159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483</Words>
  <Application>Microsoft Office PowerPoint</Application>
  <PresentationFormat>Panorámica</PresentationFormat>
  <Paragraphs>53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36</vt:i4>
      </vt:variant>
      <vt:variant>
        <vt:lpstr>Títulos de diapositiva</vt:lpstr>
      </vt:variant>
      <vt:variant>
        <vt:i4>24</vt:i4>
      </vt:variant>
    </vt:vector>
  </HeadingPairs>
  <TitlesOfParts>
    <vt:vector size="67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file:///C:\Users\CEDILLO\Downloads\sala_situacional%20za.xlsx!TRABAJO!F12C1:F18C6</vt:lpstr>
      <vt:lpstr>file:///C:\SALA_ZARUMILLA\sala_situacional%20za%20(1).xlsx!TRABAJO!F50C1:F68C25</vt:lpstr>
      <vt:lpstr>file:///C:\SALA_ZARUMILLA\sala_situacional%20za%204.xlsx!TRABAJO!F91C1:F105C30</vt:lpstr>
      <vt:lpstr>file:///C:\SALA_ZARUMILLA\sala_situacional%20za%20(1).xlsx!TRABAJO2!F89C1:F101C50</vt:lpstr>
      <vt:lpstr>file:///C:\SALA_ZARUMILLA\sala_situacional%20za%204.xlsx!TRABAJO2!F42C1:F54C60</vt:lpstr>
      <vt:lpstr>file:///C:\Users\CEDILLO\Downloads\sala_situacional%20za.xlsx!TRABAJO3!%5bsala_situacional%20za.xlsx%5dTRABAJO3%20Gráfico%202</vt:lpstr>
      <vt:lpstr>file:///C:\Users\CEDILLO\Downloads\sala_situacional%20za.xlsx!TRABAJO!F12C9:F16C14</vt:lpstr>
      <vt:lpstr>file:///C:\Users\CEDILLO\Downloads\sala_situacional%20za.xlsx!TRABAJO3!%5bsala_situacional%20za.xlsx%5dTRABAJO3%20Gráfico%201</vt:lpstr>
      <vt:lpstr>file:///C:\SALA_ZARUMILLA\sala_situacional%20za%204.xlsx!TRABAJO!%5bsala_situacional%20za%204.xlsx%5dTRABAJO%20Gráfico%202</vt:lpstr>
      <vt:lpstr>file:///C:\SALA_PAMPA_GRANDE\sala_situacional.xlsx!TRABAJO!F12C1:F17C4</vt:lpstr>
      <vt:lpstr>file:///C:\SALA_PAMPA_GRANDE\sala_situacional.xlsx!TRABAJO!F41C1:F52C14</vt:lpstr>
      <vt:lpstr>file:///C:\SALA_PAMPA_GRANDE\sala_situacional.xlsx!TRABAJO!F81C1:F91C10</vt:lpstr>
      <vt:lpstr>file:///C:\SALA_PAMPA_GRANDE\sala_situacional.xlsx!TRABAJO2!F41C1:F53C38</vt:lpstr>
      <vt:lpstr>file:///C:\SALA_PAMPA_GRANDE\sala_situacional.xlsx!TRABAJO2!F89C1:F99C30</vt:lpstr>
      <vt:lpstr>file:///C:\SALA_PAMPA_GRANDE\sala_situacional.xlsx!TRABAJO!F12C9:F16C14</vt:lpstr>
      <vt:lpstr>file:///C:\SALA_PAMPA_GRANDE\sala_situacional.xlsx!TRABAJO!%5bsala_situacional.xlsx%5dTRABAJO%20Gráfico%202</vt:lpstr>
      <vt:lpstr>file:///C:\SALA_PAMPA_GRANDE\sala_situacional.xlsx!TRABAJO3!%5bsala_situacional.xlsx%5dTRABAJO3%20Gráfico%202</vt:lpstr>
      <vt:lpstr>file:///C:\SALA_PAMPA_GRANDE\sala_situacional.xlsx!TRABAJO3!%5bsala_situacional.xlsx%5dTRABAJO3%20Gráfico%201</vt:lpstr>
      <vt:lpstr>file:///D:\SALA_CORRALES\sala_situacional.xlsx!TRABAJO!F12C1:F18C7</vt:lpstr>
      <vt:lpstr>file:///D:\SALA_CORRALES\sala_situacional.xlsx!TRABAJO!F40C1:F54C8</vt:lpstr>
      <vt:lpstr>file:///D:\SALA_CORRALES\sala_situacional.xlsx!TRABAJO!F78C1:F92C9</vt:lpstr>
      <vt:lpstr>file:///D:\SALA_CORRALES\sala_situacional.xlsx!TRABAJO2!F32C1:F47C48</vt:lpstr>
      <vt:lpstr>file:///D:\SALA_CORRALES\sala_situacional.xlsx!TRABAJO2!F80C1:F95C48</vt:lpstr>
      <vt:lpstr>file:///D:\SALA_CORRALES\sala_situacional.xlsx!TRABAJO3!%5bsala_situacional.xlsx%5dTRABAJO3%20Gráfico%201</vt:lpstr>
      <vt:lpstr>file:///D:\SALA_CORRALES\sala_situacional.xlsx!TRABAJO3!%5bsala_situacional.xlsx%5dTRABAJO3%20Gráfico%202</vt:lpstr>
      <vt:lpstr>file:///D:\SALA_CORRALES\sala_situacional.xlsx!TRABAJO!F12C9:F16C14</vt:lpstr>
      <vt:lpstr>file:///D:\SALA_CORRALES\sala_situacional.xlsx!TRABAJO!%5bsala_situacional.xlsx%5dTRABAJO%20Gráfico%202</vt:lpstr>
      <vt:lpstr>file:///D:\SALA_ZORRITOS\sala_situacional.xlsx!TRABAJO!F12C1:F17C6</vt:lpstr>
      <vt:lpstr>file:///D:\SALA_ZORRITOS\sala_situacional.xlsx!TRABAJO!F41C1:F52C6</vt:lpstr>
      <vt:lpstr>file:///D:\SALA_ZORRITOS\sala_situacional.xlsx!TRABAJO!F81C1:F91C6</vt:lpstr>
      <vt:lpstr>file:///D:\SALA_ZORRITOS\sala_situacional.xlsx!TRABAJO2!F35C1:F45C48</vt:lpstr>
      <vt:lpstr>file:///D:\SALA_ZORRITOS\sala_situacional.xlsx!TRABAJO2!F83C1:F92C48</vt:lpstr>
      <vt:lpstr>file:///D:\SALA_ZORRITOS\sala_situacional.xlsx!TRABAJO3!%5bsala_situacional.xlsx%5dTRABAJO3%20Gráfico%201</vt:lpstr>
      <vt:lpstr>file:///D:\SALA_ZORRITOS\sala_situacional.xlsx!TRABAJO3!%5bsala_situacional.xlsx%5dTRABAJO3%20Gráfico%202</vt:lpstr>
      <vt:lpstr>file:///D:\SALA_ZORRITOS\sala_situacional.xlsx!TRABAJO!F12C9:F16C14</vt:lpstr>
      <vt:lpstr>file:///D:\SALA_ZORRITOS\sala_situacional.xlsx!TRABAJO!%5bsala_situacional.xlsx%5dTRABAJO%20Gráfico%202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54</cp:revision>
  <dcterms:created xsi:type="dcterms:W3CDTF">2023-06-21T15:50:33Z</dcterms:created>
  <dcterms:modified xsi:type="dcterms:W3CDTF">2024-02-29T15:59:19Z</dcterms:modified>
</cp:coreProperties>
</file>