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882C8-21D3-4289-9C7A-440EEBDF3E5A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2099-A802-4830-99FC-F35308D392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289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0C1:F122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59C1:F85C3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6C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97C1:F110C5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D:\SALA_CORRALES\sala_situacional.xlsx!TRABAJO!F12C1:F18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CORRALES\sala_situacional.xlsx!TRABAJO!F85C1:F98C6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D:\SALA_CORRALES\sala_situacional.xlsx!TRABAJO!F45C1:F64C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D:\SALA_CORRALES\sala_situacional.xlsx!TRABAJO2!F80C1:F95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oleObject" Target="file:///D:\SALA_CORRALES\sala_situacional.xlsx!TRABAJO2!F35C1:F52C45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CORRALES\sala_situacional.xlsx!TRABAJO!%5bsala_situacional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D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CORRALES\sala_situacional.xlsx!TRABAJO!F12C9:F16C14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D:\SALA_CORRALES\sala_situacional.xlsx!TRABAJO3!%5bsala_situacional.xlsx%5dTRABAJO3%20Gr&#225;fico%202" TargetMode="External"/><Relationship Id="rId9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3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C:\SALA%20ZORRITOS\sala_situacional.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F89C1:F100C32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C:\SALA%20ZORRITOS\sala_situacional..xlsx!TRABAJO!F48C1:F67C3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C:\SALA%20ZORRITOS\sala_situacional%20-13%20-ZO.xlsx!TRABAJO2!F35C1:F49C4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oleObject" Target="file:///C:\SALA%20ZORRITOS\sala_situacional%20-13%20-ZO.xlsx!TRABAJO2!F85C1:F95C46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..xlsx!TRABAJO3!%5bsala_situacional..xlsx%5dTRABAJO3%20Gr&#225;fico%202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C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%5bsala_situacional..xlsx%5dTRABAJO%20Gr&#225;fico%202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C:\SALA%20ZORRITOS\sala_situacional..xlsx!TRABAJO!F12C9:F16C14" TargetMode="External"/><Relationship Id="rId9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D:\SALA_ZARUMILLA\sala_situacional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ARUMILLA\sala_situacional.xlsx!TRABAJO!F115C1:F134C6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D:\SALA_ZARUMILLA\sala_situacional.xlsx!TRABAJO!F58C1:F91C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D:\SALA_ZARUMILLA\sala_situacional.xlsx!TRABAJO2!F37C1:F63C5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D:\SALA_ZARUMILLA\sala_situacional.xlsx!TRABAJO2!F94C1:F107C4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ZARUMILLA\sala_situacional.xlsx!TRABAJO3!%5bsala_situacional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D:\SALA_ZARUMILLA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ARUMILLA\sala_situacional.xlsx!TRABAJO!F12C9:F16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D:\SALA_ZARUMILLA\sala_situacional.xlsx!TRABAJO!%5bsala_situacional.xlsx%5dTRABAJO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17290" y="1721197"/>
          <a:ext cx="5924932" cy="147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290" y="1721197"/>
                        <a:ext cx="5924932" cy="147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00186" y="1130631"/>
          <a:ext cx="19269100" cy="362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041487" imgH="4895708" progId="Excel.Sheet.12">
                  <p:link updateAutomatic="1"/>
                </p:oleObj>
              </mc:Choice>
              <mc:Fallback>
                <p:oleObj name="Hoja de cálculo" r:id="rId4" imgW="26041487" imgH="4895708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0186" y="1130631"/>
                        <a:ext cx="19269100" cy="3624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557213" y="4719638"/>
          <a:ext cx="1756727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428914" progId="Excel.Sheet.12">
                  <p:link updateAutomatic="1"/>
                </p:oleObj>
              </mc:Choice>
              <mc:Fallback>
                <p:oleObj name="Hoja de cálculo" r:id="rId6" imgW="26041487" imgH="2428914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213" y="4719638"/>
                        <a:ext cx="17567275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1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928938" y="1244600"/>
          <a:ext cx="16710025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7984457" imgH="5029161" progId="Excel.Sheet.12">
                  <p:link updateAutomatic="1"/>
                </p:oleObj>
              </mc:Choice>
              <mc:Fallback>
                <p:oleObj name="Hoja de cálculo" r:id="rId2" imgW="27984457" imgH="502916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8938" y="1244600"/>
                        <a:ext cx="16710025" cy="298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654300" y="4545013"/>
          <a:ext cx="18313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7984457" imgH="2619362" progId="Excel.Sheet.12">
                  <p:link updateAutomatic="1"/>
                </p:oleObj>
              </mc:Choice>
              <mc:Fallback>
                <p:oleObj name="Hoja de cálculo" r:id="rId4" imgW="27984457" imgH="2619362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4300" y="4545013"/>
                        <a:ext cx="183134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73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84459" y="4814325"/>
          <a:ext cx="5743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459" y="4814325"/>
                        <a:ext cx="574357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46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9817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01-13/2024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2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62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75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EF47F4B-68A3-479D-9AE1-0D876D480E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906" y="1071562"/>
          <a:ext cx="6451936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943443" imgH="2171858" progId="Excel.Sheet.12">
                  <p:link updateAutomatic="1"/>
                </p:oleObj>
              </mc:Choice>
              <mc:Fallback>
                <p:oleObj name="Worksheet" r:id="rId2" imgW="5943443" imgH="2171858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EF47F4B-68A3-479D-9AE1-0D876D480E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0906" y="1071562"/>
                        <a:ext cx="6451936" cy="235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7C75C02-5933-4F0A-B1B1-2A19C6B035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73" y="1585332"/>
          <a:ext cx="7057345" cy="459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705585" imgH="4267200" progId="Excel.Sheet.12">
                  <p:link updateAutomatic="1"/>
                </p:oleObj>
              </mc:Choice>
              <mc:Fallback>
                <p:oleObj name="Worksheet" r:id="rId4" imgW="6705585" imgH="426720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7C75C02-5933-4F0A-B1B1-2A19C6B03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9373" y="1585332"/>
                        <a:ext cx="7057345" cy="4596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8B4D9EC-371D-40CD-A346-D3AA4D7B3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302" y="3319886"/>
          <a:ext cx="6597143" cy="297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943443" imgH="2676354" progId="Excel.Sheet.12">
                  <p:link updateAutomatic="1"/>
                </p:oleObj>
              </mc:Choice>
              <mc:Fallback>
                <p:oleObj name="Worksheet" r:id="rId6" imgW="5943443" imgH="2676354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8B4D9EC-371D-40CD-A346-D3AA4D7B3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302" y="3319886"/>
                        <a:ext cx="6597143" cy="2970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28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950" y="3942413"/>
          <a:ext cx="20545425" cy="291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764881" imgH="3219529" progId="Excel.Sheet.12">
                  <p:link updateAutomatic="1"/>
                </p:oleObj>
              </mc:Choice>
              <mc:Fallback>
                <p:oleObj name="Worksheet" r:id="rId2" imgW="22764881" imgH="3219529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9950" y="3942413"/>
                        <a:ext cx="20545425" cy="291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7B049A-1E94-4A00-8E65-F14E7F50F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950" y="1027113"/>
          <a:ext cx="18516600" cy="354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478876" imgH="3972070" progId="Excel.Sheet.12">
                  <p:link updateAutomatic="1"/>
                </p:oleObj>
              </mc:Choice>
              <mc:Fallback>
                <p:oleObj name="Worksheet" r:id="rId4" imgW="20478876" imgH="397207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7B049A-1E94-4A00-8E65-F14E7F50F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9950" y="1027113"/>
                        <a:ext cx="18516600" cy="354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69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184893" cy="362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184893" cy="3624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222" y="3969558"/>
          <a:ext cx="5341549" cy="277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1837" imgH="4162517" progId="Excel.Sheet.12">
                  <p:link updateAutomatic="1"/>
                </p:oleObj>
              </mc:Choice>
              <mc:Fallback>
                <p:oleObj name="Worksheet" r:id="rId4" imgW="7581837" imgH="416251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6222" y="3969558"/>
                        <a:ext cx="5341549" cy="277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738" y="4735513"/>
          <a:ext cx="467995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917" imgH="1790542" progId="Excel.Sheet.12">
                  <p:link updateAutomatic="1"/>
                </p:oleObj>
              </mc:Choice>
              <mc:Fallback>
                <p:oleObj name="Worksheet" r:id="rId6" imgW="4857917" imgH="1790542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738" y="4735513"/>
                        <a:ext cx="467995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2997" y="1209825"/>
          <a:ext cx="4312859" cy="26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00" imgH="3505410" progId="Excel.Sheet.12">
                  <p:link updateAutomatic="1"/>
                </p:oleObj>
              </mc:Choice>
              <mc:Fallback>
                <p:oleObj name="Worksheet" r:id="rId8" imgW="5267200" imgH="350541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2997" y="1209825"/>
                        <a:ext cx="4312859" cy="2611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50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2ADC60-6707-46DF-9428-1B0374101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90169"/>
            <a:ext cx="12153900" cy="56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3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98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9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13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71286" y="1345248"/>
          <a:ext cx="6207874" cy="158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657942" imgH="1695617" progId="Excel.Sheet.12">
                  <p:link updateAutomatic="1"/>
                </p:oleObj>
              </mc:Choice>
              <mc:Fallback>
                <p:oleObj name="Hoja de cálculo" r:id="rId2" imgW="6657942" imgH="1695617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1286" y="1345248"/>
                        <a:ext cx="6207874" cy="1580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759448" y="1328102"/>
          <a:ext cx="23393342" cy="339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269827" imgH="3819396" progId="Excel.Sheet.12">
                  <p:link updateAutomatic="1"/>
                </p:oleObj>
              </mc:Choice>
              <mc:Fallback>
                <p:oleObj name="Hoja de cálculo" r:id="rId4" imgW="26269827" imgH="381939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9448" y="1328102"/>
                        <a:ext cx="23393342" cy="3399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04367" y="4573016"/>
          <a:ext cx="22506726" cy="196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269827" imgH="2295461" progId="Excel.Sheet.12">
                  <p:link updateAutomatic="1"/>
                </p:oleObj>
              </mc:Choice>
              <mc:Fallback>
                <p:oleObj name="Hoja de cálculo" r:id="rId6" imgW="26269827" imgH="229546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367" y="4573016"/>
                        <a:ext cx="22506726" cy="1964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18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13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499615" y="1315829"/>
          <a:ext cx="17016373" cy="240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1716913" imgH="3076717" progId="Excel.Sheet.12">
                  <p:link updateAutomatic="1"/>
                </p:oleObj>
              </mc:Choice>
              <mc:Fallback>
                <p:oleObj name="Hoja de cálculo" r:id="rId2" imgW="21716913" imgH="307671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9615" y="1315829"/>
                        <a:ext cx="17016373" cy="240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58368" y="3840798"/>
          <a:ext cx="20372558" cy="205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1716913" imgH="2190853" progId="Excel.Sheet.12">
                  <p:link updateAutomatic="1"/>
                </p:oleObj>
              </mc:Choice>
              <mc:Fallback>
                <p:oleObj name="Hoja de cálculo" r:id="rId4" imgW="21716913" imgH="2190853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368" y="3840798"/>
                        <a:ext cx="20372558" cy="2053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42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(01- 13)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13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20700" y="1236663"/>
          <a:ext cx="577215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0700" y="1236663"/>
                        <a:ext cx="5772150" cy="337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816908" y="4763714"/>
          <a:ext cx="51435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143543" imgH="1504821" progId="Excel.Sheet.12">
                  <p:link updateAutomatic="1"/>
                </p:oleObj>
              </mc:Choice>
              <mc:Fallback>
                <p:oleObj name="Hoja de cálculo" r:id="rId4" imgW="5143543" imgH="150482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908" y="4763714"/>
                        <a:ext cx="51435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843838" y="1309688"/>
          <a:ext cx="3417887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400686" imgH="3495842" progId="Excel.Sheet.12">
                  <p:link updateAutomatic="1"/>
                </p:oleObj>
              </mc:Choice>
              <mc:Fallback>
                <p:oleObj name="Hoja de cálculo" r:id="rId6" imgW="5400686" imgH="349584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3838" y="1309688"/>
                        <a:ext cx="3417887" cy="221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361238" y="3616325"/>
          <a:ext cx="447833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8191428" imgH="5353063" progId="Excel.Sheet.12">
                  <p:link updateAutomatic="1"/>
                </p:oleObj>
              </mc:Choice>
              <mc:Fallback>
                <p:oleObj name="Hoja de cálculo" r:id="rId8" imgW="8191428" imgH="5353063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1238" y="3616325"/>
                        <a:ext cx="4478337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74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6300"/>
            <a:ext cx="12192001" cy="59817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01-13/2024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7932B3-2782-9C45-E29E-7FC9BFA3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366754"/>
              </p:ext>
            </p:extLst>
          </p:nvPr>
        </p:nvGraphicFramePr>
        <p:xfrm>
          <a:off x="485855" y="856373"/>
          <a:ext cx="5326890" cy="236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90976" imgH="2219364" progId="Excel.Sheet.12">
                  <p:link updateAutomatic="1"/>
                </p:oleObj>
              </mc:Choice>
              <mc:Fallback>
                <p:oleObj name="Worksheet" r:id="rId2" imgW="4990976" imgH="22193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855" y="856373"/>
                        <a:ext cx="5326890" cy="2369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E5E0C11-777C-4430-9208-18BF61A7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162570"/>
              </p:ext>
            </p:extLst>
          </p:nvPr>
        </p:nvGraphicFramePr>
        <p:xfrm>
          <a:off x="7298417" y="951508"/>
          <a:ext cx="6011183" cy="626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591474" imgH="6867459" progId="Excel.Sheet.12">
                  <p:link updateAutomatic="1"/>
                </p:oleObj>
              </mc:Choice>
              <mc:Fallback>
                <p:oleObj name="Worksheet" r:id="rId4" imgW="6591474" imgH="68674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98417" y="951508"/>
                        <a:ext cx="6011183" cy="6262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8B37EC3-BCA4-471B-89AC-24C6AC882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84340"/>
              </p:ext>
            </p:extLst>
          </p:nvPr>
        </p:nvGraphicFramePr>
        <p:xfrm>
          <a:off x="485855" y="3046735"/>
          <a:ext cx="6011182" cy="393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332" imgH="3819459" progId="Excel.Sheet.12">
                  <p:link updateAutomatic="1"/>
                </p:oleObj>
              </mc:Choice>
              <mc:Fallback>
                <p:oleObj name="Worksheet" r:id="rId6" imgW="5829332" imgH="38194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855" y="3046735"/>
                        <a:ext cx="6011182" cy="393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62B1804-1D50-4C6A-9AED-90D89BBCE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2618"/>
              </p:ext>
            </p:extLst>
          </p:nvPr>
        </p:nvGraphicFramePr>
        <p:xfrm>
          <a:off x="535155" y="868622"/>
          <a:ext cx="23059601" cy="551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555282" imgH="5876964" progId="Excel.Sheet.12">
                  <p:link updateAutomatic="1"/>
                </p:oleObj>
              </mc:Choice>
              <mc:Fallback>
                <p:oleObj name="Worksheet" r:id="rId2" imgW="24555282" imgH="58769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5155" y="868622"/>
                        <a:ext cx="23059601" cy="551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A38B5CA-37E3-4A9B-A4C6-8229C213366C}"/>
              </a:ext>
            </a:extLst>
          </p:cNvPr>
          <p:cNvSpPr txBox="1">
            <a:spLocks/>
          </p:cNvSpPr>
          <p:nvPr/>
        </p:nvSpPr>
        <p:spPr>
          <a:xfrm>
            <a:off x="0" y="-14748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BFD4F9-1977-4041-95DA-9456320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7623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CA8C5EC-656D-4867-8D61-42269A301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24530"/>
              </p:ext>
            </p:extLst>
          </p:nvPr>
        </p:nvGraphicFramePr>
        <p:xfrm>
          <a:off x="299801" y="1378578"/>
          <a:ext cx="21540761" cy="401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745415" imgH="2838634" progId="Excel.Sheet.12">
                  <p:link updateAutomatic="1"/>
                </p:oleObj>
              </mc:Choice>
              <mc:Fallback>
                <p:oleObj name="Worksheet" r:id="rId2" imgW="20745415" imgH="28386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9801" y="1378578"/>
                        <a:ext cx="21540761" cy="4012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00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SE13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25AA7CE-8376-B30D-92A4-B90A7FA3B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038408"/>
              </p:ext>
            </p:extLst>
          </p:nvPr>
        </p:nvGraphicFramePr>
        <p:xfrm>
          <a:off x="172279" y="1277701"/>
          <a:ext cx="5861158" cy="343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279" y="1277701"/>
                        <a:ext cx="5861158" cy="343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A41B8D7-A49A-2804-842B-60132C12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51247"/>
              </p:ext>
            </p:extLst>
          </p:nvPr>
        </p:nvGraphicFramePr>
        <p:xfrm>
          <a:off x="7500937" y="1198448"/>
          <a:ext cx="3786189" cy="252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00" imgH="3505410" progId="Excel.Sheet.12">
                  <p:link updateAutomatic="1"/>
                </p:oleObj>
              </mc:Choice>
              <mc:Fallback>
                <p:oleObj name="Worksheet" r:id="rId4" imgW="5267200" imgH="35054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0937" y="1198448"/>
                        <a:ext cx="3786189" cy="2520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67D79B0-0123-0635-D176-ED4FC2C46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974135"/>
              </p:ext>
            </p:extLst>
          </p:nvPr>
        </p:nvGraphicFramePr>
        <p:xfrm>
          <a:off x="673983" y="4661136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917" imgH="1838470" progId="Excel.Sheet.12">
                  <p:link updateAutomatic="1"/>
                </p:oleObj>
              </mc:Choice>
              <mc:Fallback>
                <p:oleObj name="Worksheet" r:id="rId6" imgW="4857917" imgH="18384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983" y="4661136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7102971-C42A-2648-C44E-BD18A8802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16153"/>
              </p:ext>
            </p:extLst>
          </p:nvPr>
        </p:nvGraphicFramePr>
        <p:xfrm>
          <a:off x="6380096" y="3718727"/>
          <a:ext cx="5639626" cy="309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581837" imgH="4162517" progId="Excel.Sheet.12">
                  <p:link updateAutomatic="1"/>
                </p:oleObj>
              </mc:Choice>
              <mc:Fallback>
                <p:oleObj name="Worksheet" r:id="rId8" imgW="7581837" imgH="41625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80096" y="3718727"/>
                        <a:ext cx="5639626" cy="309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</a:t>
            </a:r>
            <a:r>
              <a:rPr lang="es-PE" sz="4000" b="1">
                <a:solidFill>
                  <a:schemeClr val="bg1"/>
                </a:solidFill>
              </a:rPr>
              <a:t>SE 01-13/2024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75F188-BB3B-423D-A6EA-6C2D318B0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9"/>
            <a:ext cx="12153900" cy="5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11311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449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508</Words>
  <Application>Microsoft Office PowerPoint</Application>
  <PresentationFormat>Panorámica</PresentationFormat>
  <Paragraphs>56</Paragraphs>
  <Slides>25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25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file:///D:\SALA_ZARUMILLA\sala_situacional.xlsx!TRABAJO!F12C1:F18C5</vt:lpstr>
      <vt:lpstr>file:///D:\SALA_ZARUMILLA\sala_situacional.xlsx!TRABAJO!F58C1:F91C7</vt:lpstr>
      <vt:lpstr>file:///D:\SALA_ZARUMILLA\sala_situacional.xlsx!TRABAJO!F115C1:F134C6</vt:lpstr>
      <vt:lpstr>file:///D:\SALA_ZARUMILLA\sala_situacional.xlsx!TRABAJO2!F37C1:F63C50</vt:lpstr>
      <vt:lpstr>file:///D:\SALA_ZARUMILLA\sala_situacional.xlsx!TRABAJO2!F94C1:F107C45</vt:lpstr>
      <vt:lpstr>file:///D:\SALA_ZARUMILLA\sala_situacional.xlsx!TRABAJO3!%5bsala_situacional.xlsx%5dTRABAJO3%20Gráfico%201</vt:lpstr>
      <vt:lpstr>file:///D:\SALA_ZARUMILLA\sala_situacional.xlsx!TRABAJO!%5bsala_situacional.xlsx%5dTRABAJO%20Gráfico%202</vt:lpstr>
      <vt:lpstr>file:///D:\SALA_ZARUMILLA\sala_situacional.xlsx!TRABAJO!F12C9:F16C14</vt:lpstr>
      <vt:lpstr>file:///D:\SALA_ZARUMILLA\sala_situacional.xlsx!TRABAJO3!%5bsala_situacional.xlsx%5dTRABAJO3%20Gráfico%202</vt:lpstr>
      <vt:lpstr>file:///C:\SALA_PAMPA_GRANDE\sala_situacional.xlsx!TRABAJO!F15C1:F20C7</vt:lpstr>
      <vt:lpstr>file:///C:\SALA_PAMPA_GRANDE\sala_situacional.xlsx!TRABAJO!F59C1:F85C31</vt:lpstr>
      <vt:lpstr>file:///C:\SALA_PAMPA_GRANDE\sala_situacional.xlsx!TRABAJO!F110C1:F122C31</vt:lpstr>
      <vt:lpstr>file:///C:\SALA_PAMPA_GRANDE\sala_situacional.xlsx!TRABAJO2!F42C1:F66C55</vt:lpstr>
      <vt:lpstr>file:///C:\SALA_PAMPA_GRANDE\sala_situacional.xlsx!TRABAJO2!F97C1:F110C55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file:///D:\SALA_CORRALES\sala_situacional.xlsx!TRABAJO!F12C1:F18C6</vt:lpstr>
      <vt:lpstr>file:///D:\SALA_CORRALES\sala_situacional.xlsx!TRABAJO!F45C1:F64C7</vt:lpstr>
      <vt:lpstr>file:///D:\SALA_CORRALES\sala_situacional.xlsx!TRABAJO!F85C1:F98C6</vt:lpstr>
      <vt:lpstr>file:///D:\SALA_CORRALES\sala_situacional.xlsx!TRABAJO2!F80C1:F95C48</vt:lpstr>
      <vt:lpstr>file:///D:\SALA_CORRALES\sala_situacional.xlsx!TRABAJO2!F35C1:F52C45</vt:lpstr>
      <vt:lpstr>file:///D:\SALA_CORRALES\sala_situacional.xlsx!TRABAJO3!%5bsala_situacional.xlsx%5dTRABAJO3%20Gráfico%201</vt:lpstr>
      <vt:lpstr>file:///D:\SALA_CORRALES\sala_situacional.xlsx!TRABAJO3!%5bsala_situacional.xlsx%5dTRABAJO3%20Gráfico%202</vt:lpstr>
      <vt:lpstr>file:///D:\SALA_CORRALES\sala_situacional.xlsx!TRABAJO!F12C9:F16C14</vt:lpstr>
      <vt:lpstr>file:///D:\SALA_CORRALES\sala_situacional.xlsx!TRABAJO!%5bsala_situacional.xlsx%5dTRABAJO%20Gráfico%202</vt:lpstr>
      <vt:lpstr>file:///C:\SALA%20ZORRITOS\sala_situacional..xlsx!TRABAJO!F12C1:F17C7</vt:lpstr>
      <vt:lpstr>file:///C:\SALA%20ZORRITOS\sala_situacional..xlsx!TRABAJO!F48C1:F67C32</vt:lpstr>
      <vt:lpstr>file:///C:\SALA%20ZORRITOS\sala_situacional..xlsx!TRABAJO!F89C1:F100C32</vt:lpstr>
      <vt:lpstr>file:///C:\SALA%20ZORRITOS\sala_situacional%20-13%20-ZO.xlsx!TRABAJO2!F35C1:F49C46</vt:lpstr>
      <vt:lpstr>file:///C:\SALA%20ZORRITOS\sala_situacional%20-13%20-ZO.xlsx!TRABAJO2!F85C1:F95C46</vt:lpstr>
      <vt:lpstr>file:///C:\SALA%20ZORRITOS\sala_situacional..xlsx!TRABAJO3!%5bsala_situacional..xlsx%5dTRABAJO3%20Gráfico%201</vt:lpstr>
      <vt:lpstr>file:///C:\SALA%20ZORRITOS\sala_situacional..xlsx!TRABAJO!F12C9:F16C14</vt:lpstr>
      <vt:lpstr>file:///C:\SALA%20ZORRITOS\sala_situacional..xlsx!TRABAJO!%5bsala_situacional..xlsx%5dTRABAJO%20Gráfico%202</vt:lpstr>
      <vt:lpstr>file:///C:\SALA%20ZORRITOS\sala_situacional..xlsx!TRABAJO3!%5bsala_situacional..xlsx%5dTRABAJO3%20Gráfico%202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99</cp:revision>
  <cp:lastPrinted>2024-03-20T23:17:57Z</cp:lastPrinted>
  <dcterms:created xsi:type="dcterms:W3CDTF">2023-06-21T15:50:33Z</dcterms:created>
  <dcterms:modified xsi:type="dcterms:W3CDTF">2024-05-08T12:41:09Z</dcterms:modified>
</cp:coreProperties>
</file>